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4"/>
  </p:sldMasterIdLst>
  <p:notesMasterIdLst>
    <p:notesMasterId r:id="rId20"/>
  </p:notesMasterIdLst>
  <p:sldIdLst>
    <p:sldId id="256" r:id="rId5"/>
    <p:sldId id="267" r:id="rId6"/>
    <p:sldId id="268" r:id="rId7"/>
    <p:sldId id="269" r:id="rId8"/>
    <p:sldId id="271" r:id="rId9"/>
    <p:sldId id="272" r:id="rId10"/>
    <p:sldId id="273" r:id="rId11"/>
    <p:sldId id="274" r:id="rId12"/>
    <p:sldId id="275" r:id="rId13"/>
    <p:sldId id="276" r:id="rId14"/>
    <p:sldId id="280" r:id="rId15"/>
    <p:sldId id="277" r:id="rId16"/>
    <p:sldId id="278" r:id="rId17"/>
    <p:sldId id="279" r:id="rId18"/>
    <p:sldId id="270" r:id="rId19"/>
  </p:sldIdLst>
  <p:sldSz cx="9144000" cy="5143500" type="screen16x9"/>
  <p:notesSz cx="6858000" cy="9144000"/>
  <p:embeddedFontLst>
    <p:embeddedFont>
      <p:font typeface="Lato" panose="020F0502020204030203" pitchFamily="34" charset="0"/>
      <p:regular r:id="rId21"/>
      <p:bold r:id="rId22"/>
      <p:italic r:id="rId23"/>
      <p:boldItalic r:id="rId24"/>
    </p:embeddedFont>
    <p:embeddedFont>
      <p:font typeface="Montserrat" pitchFamily="2" charset="77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8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47"/>
    <p:restoredTop sz="94492"/>
  </p:normalViewPr>
  <p:slideViewPr>
    <p:cSldViewPr snapToGrid="0" snapToObjects="1">
      <p:cViewPr varScale="1">
        <p:scale>
          <a:sx n="129" d="100"/>
          <a:sy n="129" d="100"/>
        </p:scale>
        <p:origin x="312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r E Reed" userId="S::stfelree@swchs.net::3d9c7494-4d42-4307-83f3-5f85d4c0a368" providerId="AD" clId="Web-{E1BAC6FF-15A9-1D21-891C-7B79B3331D70}"/>
    <pc:docChg chg="modSld">
      <pc:chgData name="Mr E Reed" userId="S::stfelree@swchs.net::3d9c7494-4d42-4307-83f3-5f85d4c0a368" providerId="AD" clId="Web-{E1BAC6FF-15A9-1D21-891C-7B79B3331D70}" dt="2019-06-30T14:34:19.011" v="1" actId="20577"/>
      <pc:docMkLst>
        <pc:docMk/>
      </pc:docMkLst>
      <pc:sldChg chg="modSp">
        <pc:chgData name="Mr E Reed" userId="S::stfelree@swchs.net::3d9c7494-4d42-4307-83f3-5f85d4c0a368" providerId="AD" clId="Web-{E1BAC6FF-15A9-1D21-891C-7B79B3331D70}" dt="2019-06-30T14:34:09.683" v="0" actId="20577"/>
        <pc:sldMkLst>
          <pc:docMk/>
          <pc:sldMk cId="0" sldId="256"/>
        </pc:sldMkLst>
        <pc:spChg chg="mod">
          <ac:chgData name="Mr E Reed" userId="S::stfelree@swchs.net::3d9c7494-4d42-4307-83f3-5f85d4c0a368" providerId="AD" clId="Web-{E1BAC6FF-15A9-1D21-891C-7B79B3331D70}" dt="2019-06-30T14:34:09.683" v="0" actId="20577"/>
          <ac:spMkLst>
            <pc:docMk/>
            <pc:sldMk cId="0" sldId="256"/>
            <ac:spMk id="134" creationId="{00000000-0000-0000-0000-000000000000}"/>
          </ac:spMkLst>
        </pc:spChg>
      </pc:sldChg>
      <pc:sldChg chg="modSp">
        <pc:chgData name="Mr E Reed" userId="S::stfelree@swchs.net::3d9c7494-4d42-4307-83f3-5f85d4c0a368" providerId="AD" clId="Web-{E1BAC6FF-15A9-1D21-891C-7B79B3331D70}" dt="2019-06-30T14:34:19.011" v="1" actId="20577"/>
        <pc:sldMkLst>
          <pc:docMk/>
          <pc:sldMk cId="0" sldId="257"/>
        </pc:sldMkLst>
        <pc:spChg chg="mod">
          <ac:chgData name="Mr E Reed" userId="S::stfelree@swchs.net::3d9c7494-4d42-4307-83f3-5f85d4c0a368" providerId="AD" clId="Web-{E1BAC6FF-15A9-1D21-891C-7B79B3331D70}" dt="2019-06-30T14:34:19.011" v="1" actId="20577"/>
          <ac:spMkLst>
            <pc:docMk/>
            <pc:sldMk cId="0" sldId="257"/>
            <ac:spMk id="140" creationId="{00000000-0000-0000-0000-000000000000}"/>
          </ac:spMkLst>
        </pc:spChg>
      </pc:sldChg>
    </pc:docChg>
  </pc:docChgLst>
  <pc:docChgLst>
    <pc:chgData name="Mr E Reed" userId="3d9c7494-4d42-4307-83f3-5f85d4c0a368" providerId="ADAL" clId="{D20665B3-4C51-3C4D-BFF6-7618046A5FB2}"/>
    <pc:docChg chg="custSel addSld delSld modSld">
      <pc:chgData name="Mr E Reed" userId="3d9c7494-4d42-4307-83f3-5f85d4c0a368" providerId="ADAL" clId="{D20665B3-4C51-3C4D-BFF6-7618046A5FB2}" dt="2019-09-04T22:29:20.771" v="709" actId="20577"/>
      <pc:docMkLst>
        <pc:docMk/>
      </pc:docMkLst>
      <pc:sldChg chg="modSp">
        <pc:chgData name="Mr E Reed" userId="3d9c7494-4d42-4307-83f3-5f85d4c0a368" providerId="ADAL" clId="{D20665B3-4C51-3C4D-BFF6-7618046A5FB2}" dt="2019-09-04T22:18:52.025" v="25" actId="14100"/>
        <pc:sldMkLst>
          <pc:docMk/>
          <pc:sldMk cId="0" sldId="257"/>
        </pc:sldMkLst>
        <pc:spChg chg="mod">
          <ac:chgData name="Mr E Reed" userId="3d9c7494-4d42-4307-83f3-5f85d4c0a368" providerId="ADAL" clId="{D20665B3-4C51-3C4D-BFF6-7618046A5FB2}" dt="2019-09-04T22:18:27.362" v="17" actId="20577"/>
          <ac:spMkLst>
            <pc:docMk/>
            <pc:sldMk cId="0" sldId="257"/>
            <ac:spMk id="140" creationId="{00000000-0000-0000-0000-000000000000}"/>
          </ac:spMkLst>
        </pc:spChg>
        <pc:spChg chg="mod">
          <ac:chgData name="Mr E Reed" userId="3d9c7494-4d42-4307-83f3-5f85d4c0a368" providerId="ADAL" clId="{D20665B3-4C51-3C4D-BFF6-7618046A5FB2}" dt="2019-09-04T22:18:44.751" v="23" actId="1076"/>
          <ac:spMkLst>
            <pc:docMk/>
            <pc:sldMk cId="0" sldId="257"/>
            <ac:spMk id="145" creationId="{00000000-0000-0000-0000-000000000000}"/>
          </ac:spMkLst>
        </pc:spChg>
        <pc:spChg chg="mod">
          <ac:chgData name="Mr E Reed" userId="3d9c7494-4d42-4307-83f3-5f85d4c0a368" providerId="ADAL" clId="{D20665B3-4C51-3C4D-BFF6-7618046A5FB2}" dt="2019-09-04T22:18:37.865" v="21" actId="14100"/>
          <ac:spMkLst>
            <pc:docMk/>
            <pc:sldMk cId="0" sldId="257"/>
            <ac:spMk id="147" creationId="{00000000-0000-0000-0000-000000000000}"/>
          </ac:spMkLst>
        </pc:spChg>
        <pc:spChg chg="mod">
          <ac:chgData name="Mr E Reed" userId="3d9c7494-4d42-4307-83f3-5f85d4c0a368" providerId="ADAL" clId="{D20665B3-4C51-3C4D-BFF6-7618046A5FB2}" dt="2019-09-04T22:18:37.865" v="21" actId="14100"/>
          <ac:spMkLst>
            <pc:docMk/>
            <pc:sldMk cId="0" sldId="257"/>
            <ac:spMk id="148" creationId="{00000000-0000-0000-0000-000000000000}"/>
          </ac:spMkLst>
        </pc:spChg>
        <pc:spChg chg="mod">
          <ac:chgData name="Mr E Reed" userId="3d9c7494-4d42-4307-83f3-5f85d4c0a368" providerId="ADAL" clId="{D20665B3-4C51-3C4D-BFF6-7618046A5FB2}" dt="2019-09-04T22:18:42.923" v="22" actId="1076"/>
          <ac:spMkLst>
            <pc:docMk/>
            <pc:sldMk cId="0" sldId="257"/>
            <ac:spMk id="150" creationId="{00000000-0000-0000-0000-000000000000}"/>
          </ac:spMkLst>
        </pc:spChg>
        <pc:spChg chg="mod">
          <ac:chgData name="Mr E Reed" userId="3d9c7494-4d42-4307-83f3-5f85d4c0a368" providerId="ADAL" clId="{D20665B3-4C51-3C4D-BFF6-7618046A5FB2}" dt="2019-09-04T22:18:37.865" v="21" actId="14100"/>
          <ac:spMkLst>
            <pc:docMk/>
            <pc:sldMk cId="0" sldId="257"/>
            <ac:spMk id="153" creationId="{00000000-0000-0000-0000-000000000000}"/>
          </ac:spMkLst>
        </pc:spChg>
        <pc:spChg chg="mod">
          <ac:chgData name="Mr E Reed" userId="3d9c7494-4d42-4307-83f3-5f85d4c0a368" providerId="ADAL" clId="{D20665B3-4C51-3C4D-BFF6-7618046A5FB2}" dt="2019-09-04T22:18:37.865" v="21" actId="14100"/>
          <ac:spMkLst>
            <pc:docMk/>
            <pc:sldMk cId="0" sldId="257"/>
            <ac:spMk id="154" creationId="{00000000-0000-0000-0000-000000000000}"/>
          </ac:spMkLst>
        </pc:spChg>
        <pc:spChg chg="mod">
          <ac:chgData name="Mr E Reed" userId="3d9c7494-4d42-4307-83f3-5f85d4c0a368" providerId="ADAL" clId="{D20665B3-4C51-3C4D-BFF6-7618046A5FB2}" dt="2019-09-04T22:17:51.123" v="3" actId="1076"/>
          <ac:spMkLst>
            <pc:docMk/>
            <pc:sldMk cId="0" sldId="257"/>
            <ac:spMk id="156" creationId="{00000000-0000-0000-0000-000000000000}"/>
          </ac:spMkLst>
        </pc:spChg>
        <pc:spChg chg="mod">
          <ac:chgData name="Mr E Reed" userId="3d9c7494-4d42-4307-83f3-5f85d4c0a368" providerId="ADAL" clId="{D20665B3-4C51-3C4D-BFF6-7618046A5FB2}" dt="2019-09-04T22:17:51.123" v="3" actId="1076"/>
          <ac:spMkLst>
            <pc:docMk/>
            <pc:sldMk cId="0" sldId="257"/>
            <ac:spMk id="158" creationId="{00000000-0000-0000-0000-000000000000}"/>
          </ac:spMkLst>
        </pc:spChg>
        <pc:cxnChg chg="mod">
          <ac:chgData name="Mr E Reed" userId="3d9c7494-4d42-4307-83f3-5f85d4c0a368" providerId="ADAL" clId="{D20665B3-4C51-3C4D-BFF6-7618046A5FB2}" dt="2019-09-04T22:18:49.292" v="24" actId="14100"/>
          <ac:cxnSpMkLst>
            <pc:docMk/>
            <pc:sldMk cId="0" sldId="257"/>
            <ac:cxnSpMk id="144" creationId="{00000000-0000-0000-0000-000000000000}"/>
          </ac:cxnSpMkLst>
        </pc:cxnChg>
        <pc:cxnChg chg="mod">
          <ac:chgData name="Mr E Reed" userId="3d9c7494-4d42-4307-83f3-5f85d4c0a368" providerId="ADAL" clId="{D20665B3-4C51-3C4D-BFF6-7618046A5FB2}" dt="2019-09-04T22:18:44.751" v="23" actId="1076"/>
          <ac:cxnSpMkLst>
            <pc:docMk/>
            <pc:sldMk cId="0" sldId="257"/>
            <ac:cxnSpMk id="146" creationId="{00000000-0000-0000-0000-000000000000}"/>
          </ac:cxnSpMkLst>
        </pc:cxnChg>
        <pc:cxnChg chg="mod">
          <ac:chgData name="Mr E Reed" userId="3d9c7494-4d42-4307-83f3-5f85d4c0a368" providerId="ADAL" clId="{D20665B3-4C51-3C4D-BFF6-7618046A5FB2}" dt="2019-09-04T22:18:44.751" v="23" actId="1076"/>
          <ac:cxnSpMkLst>
            <pc:docMk/>
            <pc:sldMk cId="0" sldId="257"/>
            <ac:cxnSpMk id="149" creationId="{00000000-0000-0000-0000-000000000000}"/>
          </ac:cxnSpMkLst>
        </pc:cxnChg>
        <pc:cxnChg chg="mod">
          <ac:chgData name="Mr E Reed" userId="3d9c7494-4d42-4307-83f3-5f85d4c0a368" providerId="ADAL" clId="{D20665B3-4C51-3C4D-BFF6-7618046A5FB2}" dt="2019-09-04T22:18:52.025" v="25" actId="14100"/>
          <ac:cxnSpMkLst>
            <pc:docMk/>
            <pc:sldMk cId="0" sldId="257"/>
            <ac:cxnSpMk id="151" creationId="{00000000-0000-0000-0000-000000000000}"/>
          </ac:cxnSpMkLst>
        </pc:cxnChg>
        <pc:cxnChg chg="mod">
          <ac:chgData name="Mr E Reed" userId="3d9c7494-4d42-4307-83f3-5f85d4c0a368" providerId="ADAL" clId="{D20665B3-4C51-3C4D-BFF6-7618046A5FB2}" dt="2019-09-04T22:18:42.923" v="22" actId="1076"/>
          <ac:cxnSpMkLst>
            <pc:docMk/>
            <pc:sldMk cId="0" sldId="257"/>
            <ac:cxnSpMk id="152" creationId="{00000000-0000-0000-0000-000000000000}"/>
          </ac:cxnSpMkLst>
        </pc:cxnChg>
        <pc:cxnChg chg="mod">
          <ac:chgData name="Mr E Reed" userId="3d9c7494-4d42-4307-83f3-5f85d4c0a368" providerId="ADAL" clId="{D20665B3-4C51-3C4D-BFF6-7618046A5FB2}" dt="2019-09-04T22:18:42.923" v="22" actId="1076"/>
          <ac:cxnSpMkLst>
            <pc:docMk/>
            <pc:sldMk cId="0" sldId="257"/>
            <ac:cxnSpMk id="155" creationId="{00000000-0000-0000-0000-000000000000}"/>
          </ac:cxnSpMkLst>
        </pc:cxnChg>
        <pc:cxnChg chg="mod">
          <ac:chgData name="Mr E Reed" userId="3d9c7494-4d42-4307-83f3-5f85d4c0a368" providerId="ADAL" clId="{D20665B3-4C51-3C4D-BFF6-7618046A5FB2}" dt="2019-09-04T22:17:59.124" v="5" actId="14100"/>
          <ac:cxnSpMkLst>
            <pc:docMk/>
            <pc:sldMk cId="0" sldId="257"/>
            <ac:cxnSpMk id="157" creationId="{00000000-0000-0000-0000-000000000000}"/>
          </ac:cxnSpMkLst>
        </pc:cxnChg>
        <pc:cxnChg chg="mod">
          <ac:chgData name="Mr E Reed" userId="3d9c7494-4d42-4307-83f3-5f85d4c0a368" providerId="ADAL" clId="{D20665B3-4C51-3C4D-BFF6-7618046A5FB2}" dt="2019-09-04T22:17:56.310" v="4" actId="14100"/>
          <ac:cxnSpMkLst>
            <pc:docMk/>
            <pc:sldMk cId="0" sldId="257"/>
            <ac:cxnSpMk id="159" creationId="{00000000-0000-0000-0000-000000000000}"/>
          </ac:cxnSpMkLst>
        </pc:cxnChg>
      </pc:sldChg>
      <pc:sldChg chg="modSp">
        <pc:chgData name="Mr E Reed" userId="3d9c7494-4d42-4307-83f3-5f85d4c0a368" providerId="ADAL" clId="{D20665B3-4C51-3C4D-BFF6-7618046A5FB2}" dt="2019-09-04T22:28:00.804" v="683" actId="20577"/>
        <pc:sldMkLst>
          <pc:docMk/>
          <pc:sldMk cId="4175483735" sldId="259"/>
        </pc:sldMkLst>
        <pc:spChg chg="mod">
          <ac:chgData name="Mr E Reed" userId="3d9c7494-4d42-4307-83f3-5f85d4c0a368" providerId="ADAL" clId="{D20665B3-4C51-3C4D-BFF6-7618046A5FB2}" dt="2019-09-04T22:28:00.804" v="683" actId="20577"/>
          <ac:spMkLst>
            <pc:docMk/>
            <pc:sldMk cId="4175483735" sldId="259"/>
            <ac:spMk id="3" creationId="{B9A06713-012A-DF4C-9D4E-A1DB4E035BC9}"/>
          </ac:spMkLst>
        </pc:spChg>
      </pc:sldChg>
      <pc:sldChg chg="modSp">
        <pc:chgData name="Mr E Reed" userId="3d9c7494-4d42-4307-83f3-5f85d4c0a368" providerId="ADAL" clId="{D20665B3-4C51-3C4D-BFF6-7618046A5FB2}" dt="2019-09-04T22:20:51.054" v="96" actId="20577"/>
        <pc:sldMkLst>
          <pc:docMk/>
          <pc:sldMk cId="3816702586" sldId="260"/>
        </pc:sldMkLst>
        <pc:spChg chg="mod">
          <ac:chgData name="Mr E Reed" userId="3d9c7494-4d42-4307-83f3-5f85d4c0a368" providerId="ADAL" clId="{D20665B3-4C51-3C4D-BFF6-7618046A5FB2}" dt="2019-09-04T22:20:51.054" v="96" actId="20577"/>
          <ac:spMkLst>
            <pc:docMk/>
            <pc:sldMk cId="3816702586" sldId="260"/>
            <ac:spMk id="3" creationId="{FB629436-8867-EB4D-964C-BD77DE435DC6}"/>
          </ac:spMkLst>
        </pc:spChg>
      </pc:sldChg>
      <pc:sldChg chg="modSp">
        <pc:chgData name="Mr E Reed" userId="3d9c7494-4d42-4307-83f3-5f85d4c0a368" providerId="ADAL" clId="{D20665B3-4C51-3C4D-BFF6-7618046A5FB2}" dt="2019-09-04T22:29:20.771" v="709" actId="20577"/>
        <pc:sldMkLst>
          <pc:docMk/>
          <pc:sldMk cId="3738581940" sldId="261"/>
        </pc:sldMkLst>
        <pc:spChg chg="mod">
          <ac:chgData name="Mr E Reed" userId="3d9c7494-4d42-4307-83f3-5f85d4c0a368" providerId="ADAL" clId="{D20665B3-4C51-3C4D-BFF6-7618046A5FB2}" dt="2019-09-04T22:29:20.771" v="709" actId="20577"/>
          <ac:spMkLst>
            <pc:docMk/>
            <pc:sldMk cId="3738581940" sldId="261"/>
            <ac:spMk id="3" creationId="{DD54AA2A-1B87-49DF-BBCC-28438DADC2A5}"/>
          </ac:spMkLst>
        </pc:spChg>
      </pc:sldChg>
      <pc:sldChg chg="del">
        <pc:chgData name="Mr E Reed" userId="3d9c7494-4d42-4307-83f3-5f85d4c0a368" providerId="ADAL" clId="{D20665B3-4C51-3C4D-BFF6-7618046A5FB2}" dt="2019-09-04T22:20:43.567" v="92" actId="2696"/>
        <pc:sldMkLst>
          <pc:docMk/>
          <pc:sldMk cId="155706413" sldId="265"/>
        </pc:sldMkLst>
      </pc:sldChg>
      <pc:sldChg chg="modSp add">
        <pc:chgData name="Mr E Reed" userId="3d9c7494-4d42-4307-83f3-5f85d4c0a368" providerId="ADAL" clId="{D20665B3-4C51-3C4D-BFF6-7618046A5FB2}" dt="2019-09-04T22:22:49.186" v="142" actId="5793"/>
        <pc:sldMkLst>
          <pc:docMk/>
          <pc:sldMk cId="3454118565" sldId="266"/>
        </pc:sldMkLst>
        <pc:spChg chg="mod">
          <ac:chgData name="Mr E Reed" userId="3d9c7494-4d42-4307-83f3-5f85d4c0a368" providerId="ADAL" clId="{D20665B3-4C51-3C4D-BFF6-7618046A5FB2}" dt="2019-09-04T22:19:56.271" v="43" actId="20577"/>
          <ac:spMkLst>
            <pc:docMk/>
            <pc:sldMk cId="3454118565" sldId="266"/>
            <ac:spMk id="2" creationId="{E71653E2-6989-B647-86D1-0F62FBC63356}"/>
          </ac:spMkLst>
        </pc:spChg>
        <pc:spChg chg="mod">
          <ac:chgData name="Mr E Reed" userId="3d9c7494-4d42-4307-83f3-5f85d4c0a368" providerId="ADAL" clId="{D20665B3-4C51-3C4D-BFF6-7618046A5FB2}" dt="2019-09-04T22:22:49.186" v="142" actId="5793"/>
          <ac:spMkLst>
            <pc:docMk/>
            <pc:sldMk cId="3454118565" sldId="266"/>
            <ac:spMk id="3" creationId="{B3E76A0E-451D-A642-AE06-197B36277D3A}"/>
          </ac:spMkLst>
        </pc:spChg>
      </pc:sldChg>
      <pc:sldChg chg="modSp add">
        <pc:chgData name="Mr E Reed" userId="3d9c7494-4d42-4307-83f3-5f85d4c0a368" providerId="ADAL" clId="{D20665B3-4C51-3C4D-BFF6-7618046A5FB2}" dt="2019-09-04T22:24:02.977" v="226" actId="403"/>
        <pc:sldMkLst>
          <pc:docMk/>
          <pc:sldMk cId="1567113147" sldId="267"/>
        </pc:sldMkLst>
        <pc:spChg chg="mod">
          <ac:chgData name="Mr E Reed" userId="3d9c7494-4d42-4307-83f3-5f85d4c0a368" providerId="ADAL" clId="{D20665B3-4C51-3C4D-BFF6-7618046A5FB2}" dt="2019-09-04T22:23:26.896" v="159" actId="20577"/>
          <ac:spMkLst>
            <pc:docMk/>
            <pc:sldMk cId="1567113147" sldId="267"/>
            <ac:spMk id="2" creationId="{C398AF84-27B1-884C-9880-B333561C8FA0}"/>
          </ac:spMkLst>
        </pc:spChg>
        <pc:spChg chg="mod">
          <ac:chgData name="Mr E Reed" userId="3d9c7494-4d42-4307-83f3-5f85d4c0a368" providerId="ADAL" clId="{D20665B3-4C51-3C4D-BFF6-7618046A5FB2}" dt="2019-09-04T22:24:02.977" v="226" actId="403"/>
          <ac:spMkLst>
            <pc:docMk/>
            <pc:sldMk cId="1567113147" sldId="267"/>
            <ac:spMk id="3" creationId="{285FF5E7-891A-8149-94B4-0D10A26F06EB}"/>
          </ac:spMkLst>
        </pc:spChg>
      </pc:sldChg>
      <pc:sldChg chg="add del">
        <pc:chgData name="Mr E Reed" userId="3d9c7494-4d42-4307-83f3-5f85d4c0a368" providerId="ADAL" clId="{D20665B3-4C51-3C4D-BFF6-7618046A5FB2}" dt="2019-09-04T22:23:21.325" v="144" actId="2696"/>
        <pc:sldMkLst>
          <pc:docMk/>
          <pc:sldMk cId="2605793679" sldId="267"/>
        </pc:sldMkLst>
      </pc:sldChg>
      <pc:sldChg chg="modSp add">
        <pc:chgData name="Mr E Reed" userId="3d9c7494-4d42-4307-83f3-5f85d4c0a368" providerId="ADAL" clId="{D20665B3-4C51-3C4D-BFF6-7618046A5FB2}" dt="2019-09-04T22:26:54.747" v="612" actId="20577"/>
        <pc:sldMkLst>
          <pc:docMk/>
          <pc:sldMk cId="1931634059" sldId="268"/>
        </pc:sldMkLst>
        <pc:spChg chg="mod">
          <ac:chgData name="Mr E Reed" userId="3d9c7494-4d42-4307-83f3-5f85d4c0a368" providerId="ADAL" clId="{D20665B3-4C51-3C4D-BFF6-7618046A5FB2}" dt="2019-09-04T22:25:34.534" v="377" actId="20577"/>
          <ac:spMkLst>
            <pc:docMk/>
            <pc:sldMk cId="1931634059" sldId="268"/>
            <ac:spMk id="2" creationId="{C6DC9796-423C-7845-90B6-C6CCA5FB8A02}"/>
          </ac:spMkLst>
        </pc:spChg>
        <pc:spChg chg="mod">
          <ac:chgData name="Mr E Reed" userId="3d9c7494-4d42-4307-83f3-5f85d4c0a368" providerId="ADAL" clId="{D20665B3-4C51-3C4D-BFF6-7618046A5FB2}" dt="2019-09-04T22:26:54.747" v="612" actId="20577"/>
          <ac:spMkLst>
            <pc:docMk/>
            <pc:sldMk cId="1931634059" sldId="268"/>
            <ac:spMk id="3" creationId="{EFF88F32-0B3D-5B41-A313-8D9F8A575260}"/>
          </ac:spMkLst>
        </pc:spChg>
      </pc:sldChg>
      <pc:sldMasterChg chg="delSldLayout">
        <pc:chgData name="Mr E Reed" userId="3d9c7494-4d42-4307-83f3-5f85d4c0a368" providerId="ADAL" clId="{D20665B3-4C51-3C4D-BFF6-7618046A5FB2}" dt="2019-09-04T22:23:21.328" v="145" actId="2696"/>
        <pc:sldMasterMkLst>
          <pc:docMk/>
          <pc:sldMasterMk cId="0" sldId="2147483659"/>
        </pc:sldMasterMkLst>
        <pc:sldLayoutChg chg="del">
          <pc:chgData name="Mr E Reed" userId="3d9c7494-4d42-4307-83f3-5f85d4c0a368" providerId="ADAL" clId="{D20665B3-4C51-3C4D-BFF6-7618046A5FB2}" dt="2019-09-04T22:23:21.328" v="145" actId="2696"/>
          <pc:sldLayoutMkLst>
            <pc:docMk/>
            <pc:sldMasterMk cId="0" sldId="2147483659"/>
            <pc:sldLayoutMk cId="0" sldId="2147483649"/>
          </pc:sldLayoutMkLst>
        </pc:sldLayoutChg>
      </pc:sldMasterChg>
    </pc:docChg>
  </pc:docChgLst>
  <pc:docChgLst>
    <pc:chgData name="Mr E Reed" userId="S::stfelree@swchs.net::3d9c7494-4d42-4307-83f3-5f85d4c0a368" providerId="AD" clId="Web-{01AF55D2-402B-62B9-6160-35D8137FD903}"/>
    <pc:docChg chg="modSld">
      <pc:chgData name="Mr E Reed" userId="S::stfelree@swchs.net::3d9c7494-4d42-4307-83f3-5f85d4c0a368" providerId="AD" clId="Web-{01AF55D2-402B-62B9-6160-35D8137FD903}" dt="2023-06-28T14:55:32.544" v="0" actId="20577"/>
      <pc:docMkLst>
        <pc:docMk/>
      </pc:docMkLst>
      <pc:sldChg chg="modSp">
        <pc:chgData name="Mr E Reed" userId="S::stfelree@swchs.net::3d9c7494-4d42-4307-83f3-5f85d4c0a368" providerId="AD" clId="Web-{01AF55D2-402B-62B9-6160-35D8137FD903}" dt="2023-06-28T14:55:32.544" v="0" actId="20577"/>
        <pc:sldMkLst>
          <pc:docMk/>
          <pc:sldMk cId="0" sldId="256"/>
        </pc:sldMkLst>
        <pc:spChg chg="mod">
          <ac:chgData name="Mr E Reed" userId="S::stfelree@swchs.net::3d9c7494-4d42-4307-83f3-5f85d4c0a368" providerId="AD" clId="Web-{01AF55D2-402B-62B9-6160-35D8137FD903}" dt="2023-06-28T14:55:32.544" v="0" actId="20577"/>
          <ac:spMkLst>
            <pc:docMk/>
            <pc:sldMk cId="0" sldId="256"/>
            <ac:spMk id="134" creationId="{00000000-0000-0000-0000-000000000000}"/>
          </ac:spMkLst>
        </pc:spChg>
      </pc:sldChg>
    </pc:docChg>
  </pc:docChgLst>
  <pc:docChgLst>
    <pc:chgData name="Mr E Reed" userId="3d9c7494-4d42-4307-83f3-5f85d4c0a368" providerId="ADAL" clId="{77C37DFD-A85F-8446-B017-39B5699915BB}"/>
    <pc:docChg chg="custSel modSld">
      <pc:chgData name="Mr E Reed" userId="3d9c7494-4d42-4307-83f3-5f85d4c0a368" providerId="ADAL" clId="{77C37DFD-A85F-8446-B017-39B5699915BB}" dt="2024-07-05T09:20:11.373" v="0" actId="478"/>
      <pc:docMkLst>
        <pc:docMk/>
      </pc:docMkLst>
      <pc:sldChg chg="delSp mod">
        <pc:chgData name="Mr E Reed" userId="3d9c7494-4d42-4307-83f3-5f85d4c0a368" providerId="ADAL" clId="{77C37DFD-A85F-8446-B017-39B5699915BB}" dt="2024-07-05T09:20:11.373" v="0" actId="478"/>
        <pc:sldMkLst>
          <pc:docMk/>
          <pc:sldMk cId="357481103" sldId="271"/>
        </pc:sldMkLst>
        <pc:picChg chg="del">
          <ac:chgData name="Mr E Reed" userId="3d9c7494-4d42-4307-83f3-5f85d4c0a368" providerId="ADAL" clId="{77C37DFD-A85F-8446-B017-39B5699915BB}" dt="2024-07-05T09:20:11.373" v="0" actId="478"/>
          <ac:picMkLst>
            <pc:docMk/>
            <pc:sldMk cId="357481103" sldId="271"/>
            <ac:picMk id="6" creationId="{BD72536C-AAC6-819E-B2B3-A2FD8DAB442B}"/>
          </ac:picMkLst>
        </pc:picChg>
      </pc:sldChg>
    </pc:docChg>
  </pc:docChgLst>
  <pc:docChgLst>
    <pc:chgData name="Mr E Reed" userId="3d9c7494-4d42-4307-83f3-5f85d4c0a368" providerId="ADAL" clId="{5C349C9B-3ACF-F245-913E-0C28C1D78F89}"/>
    <pc:docChg chg="delSld">
      <pc:chgData name="Mr E Reed" userId="3d9c7494-4d42-4307-83f3-5f85d4c0a368" providerId="ADAL" clId="{5C349C9B-3ACF-F245-913E-0C28C1D78F89}" dt="2021-09-06T21:17:40.141" v="0" actId="2696"/>
      <pc:docMkLst>
        <pc:docMk/>
      </pc:docMkLst>
      <pc:sldChg chg="del">
        <pc:chgData name="Mr E Reed" userId="3d9c7494-4d42-4307-83f3-5f85d4c0a368" providerId="ADAL" clId="{5C349C9B-3ACF-F245-913E-0C28C1D78F89}" dt="2021-09-06T21:17:40.141" v="0" actId="2696"/>
        <pc:sldMkLst>
          <pc:docMk/>
          <pc:sldMk cId="1862034656" sldId="262"/>
        </pc:sldMkLst>
      </pc:sldChg>
    </pc:docChg>
  </pc:docChgLst>
  <pc:docChgLst>
    <pc:chgData name="Mr E Reed" userId="3d9c7494-4d42-4307-83f3-5f85d4c0a368" providerId="ADAL" clId="{3F7EAD16-895E-BE42-9495-5E0410973E95}"/>
    <pc:docChg chg="undo custSel addSld modSld">
      <pc:chgData name="Mr E Reed" userId="3d9c7494-4d42-4307-83f3-5f85d4c0a368" providerId="ADAL" clId="{3F7EAD16-895E-BE42-9495-5E0410973E95}" dt="2022-06-20T08:48:54.565" v="112"/>
      <pc:docMkLst>
        <pc:docMk/>
      </pc:docMkLst>
      <pc:sldChg chg="addSp delSp modSp mod delAnim modAnim">
        <pc:chgData name="Mr E Reed" userId="3d9c7494-4d42-4307-83f3-5f85d4c0a368" providerId="ADAL" clId="{3F7EAD16-895E-BE42-9495-5E0410973E95}" dt="2022-06-20T08:28:37.039" v="78" actId="478"/>
        <pc:sldMkLst>
          <pc:docMk/>
          <pc:sldMk cId="0" sldId="256"/>
        </pc:sldMkLst>
        <pc:spChg chg="mod">
          <ac:chgData name="Mr E Reed" userId="3d9c7494-4d42-4307-83f3-5f85d4c0a368" providerId="ADAL" clId="{3F7EAD16-895E-BE42-9495-5E0410973E95}" dt="2022-06-20T07:37:44.157" v="1" actId="20577"/>
          <ac:spMkLst>
            <pc:docMk/>
            <pc:sldMk cId="0" sldId="256"/>
            <ac:spMk id="134" creationId="{00000000-0000-0000-0000-000000000000}"/>
          </ac:spMkLst>
        </pc:spChg>
        <pc:picChg chg="add del mod">
          <ac:chgData name="Mr E Reed" userId="3d9c7494-4d42-4307-83f3-5f85d4c0a368" providerId="ADAL" clId="{3F7EAD16-895E-BE42-9495-5E0410973E95}" dt="2022-06-20T08:28:37.039" v="78" actId="478"/>
          <ac:picMkLst>
            <pc:docMk/>
            <pc:sldMk cId="0" sldId="256"/>
            <ac:picMk id="2" creationId="{EFB86F74-BE93-996C-BA62-3FA62A7D4202}"/>
          </ac:picMkLst>
        </pc:picChg>
      </pc:sldChg>
      <pc:sldChg chg="addSp modSp mod modAnim">
        <pc:chgData name="Mr E Reed" userId="3d9c7494-4d42-4307-83f3-5f85d4c0a368" providerId="ADAL" clId="{3F7EAD16-895E-BE42-9495-5E0410973E95}" dt="2022-06-20T08:48:54.565" v="112"/>
        <pc:sldMkLst>
          <pc:docMk/>
          <pc:sldMk cId="0" sldId="257"/>
        </pc:sldMkLst>
        <pc:spChg chg="mod">
          <ac:chgData name="Mr E Reed" userId="3d9c7494-4d42-4307-83f3-5f85d4c0a368" providerId="ADAL" clId="{3F7EAD16-895E-BE42-9495-5E0410973E95}" dt="2022-06-20T07:39:07.742" v="17" actId="14100"/>
          <ac:spMkLst>
            <pc:docMk/>
            <pc:sldMk cId="0" sldId="257"/>
            <ac:spMk id="141" creationId="{00000000-0000-0000-0000-000000000000}"/>
          </ac:spMkLst>
        </pc:spChg>
        <pc:spChg chg="mod">
          <ac:chgData name="Mr E Reed" userId="3d9c7494-4d42-4307-83f3-5f85d4c0a368" providerId="ADAL" clId="{3F7EAD16-895E-BE42-9495-5E0410973E95}" dt="2022-06-20T07:39:29.787" v="19" actId="1076"/>
          <ac:spMkLst>
            <pc:docMk/>
            <pc:sldMk cId="0" sldId="257"/>
            <ac:spMk id="147" creationId="{00000000-0000-0000-0000-000000000000}"/>
          </ac:spMkLst>
        </pc:spChg>
        <pc:spChg chg="mod">
          <ac:chgData name="Mr E Reed" userId="3d9c7494-4d42-4307-83f3-5f85d4c0a368" providerId="ADAL" clId="{3F7EAD16-895E-BE42-9495-5E0410973E95}" dt="2022-06-20T07:39:27.649" v="18" actId="1076"/>
          <ac:spMkLst>
            <pc:docMk/>
            <pc:sldMk cId="0" sldId="257"/>
            <ac:spMk id="148" creationId="{00000000-0000-0000-0000-000000000000}"/>
          </ac:spMkLst>
        </pc:spChg>
        <pc:spChg chg="mod">
          <ac:chgData name="Mr E Reed" userId="3d9c7494-4d42-4307-83f3-5f85d4c0a368" providerId="ADAL" clId="{3F7EAD16-895E-BE42-9495-5E0410973E95}" dt="2022-06-20T07:38:44.653" v="10" actId="20577"/>
          <ac:spMkLst>
            <pc:docMk/>
            <pc:sldMk cId="0" sldId="257"/>
            <ac:spMk id="156" creationId="{00000000-0000-0000-0000-000000000000}"/>
          </ac:spMkLst>
        </pc:spChg>
        <pc:spChg chg="mod">
          <ac:chgData name="Mr E Reed" userId="3d9c7494-4d42-4307-83f3-5f85d4c0a368" providerId="ADAL" clId="{3F7EAD16-895E-BE42-9495-5E0410973E95}" dt="2022-06-20T07:38:49.017" v="14" actId="20577"/>
          <ac:spMkLst>
            <pc:docMk/>
            <pc:sldMk cId="0" sldId="257"/>
            <ac:spMk id="158" creationId="{00000000-0000-0000-0000-000000000000}"/>
          </ac:spMkLst>
        </pc:spChg>
        <pc:picChg chg="add mod">
          <ac:chgData name="Mr E Reed" userId="3d9c7494-4d42-4307-83f3-5f85d4c0a368" providerId="ADAL" clId="{3F7EAD16-895E-BE42-9495-5E0410973E95}" dt="2022-06-20T08:47:48.911" v="99"/>
          <ac:picMkLst>
            <pc:docMk/>
            <pc:sldMk cId="0" sldId="257"/>
            <ac:picMk id="4" creationId="{981031C5-DA6A-57FE-72A0-70928709369F}"/>
          </ac:picMkLst>
        </pc:picChg>
        <pc:cxnChg chg="mod">
          <ac:chgData name="Mr E Reed" userId="3d9c7494-4d42-4307-83f3-5f85d4c0a368" providerId="ADAL" clId="{3F7EAD16-895E-BE42-9495-5E0410973E95}" dt="2022-06-20T07:39:29.787" v="19" actId="1076"/>
          <ac:cxnSpMkLst>
            <pc:docMk/>
            <pc:sldMk cId="0" sldId="257"/>
            <ac:cxnSpMk id="146" creationId="{00000000-0000-0000-0000-000000000000}"/>
          </ac:cxnSpMkLst>
        </pc:cxnChg>
        <pc:cxnChg chg="mod">
          <ac:chgData name="Mr E Reed" userId="3d9c7494-4d42-4307-83f3-5f85d4c0a368" providerId="ADAL" clId="{3F7EAD16-895E-BE42-9495-5E0410973E95}" dt="2022-06-20T07:39:27.649" v="18" actId="1076"/>
          <ac:cxnSpMkLst>
            <pc:docMk/>
            <pc:sldMk cId="0" sldId="257"/>
            <ac:cxnSpMk id="149" creationId="{00000000-0000-0000-0000-000000000000}"/>
          </ac:cxnSpMkLst>
        </pc:cxnChg>
      </pc:sldChg>
      <pc:sldChg chg="addSp delSp modSp mod delAnim modAnim">
        <pc:chgData name="Mr E Reed" userId="3d9c7494-4d42-4307-83f3-5f85d4c0a368" providerId="ADAL" clId="{3F7EAD16-895E-BE42-9495-5E0410973E95}" dt="2022-06-20T08:48:33.396" v="109"/>
        <pc:sldMkLst>
          <pc:docMk/>
          <pc:sldMk cId="0" sldId="258"/>
        </pc:sldMkLst>
        <pc:picChg chg="add del mod">
          <ac:chgData name="Mr E Reed" userId="3d9c7494-4d42-4307-83f3-5f85d4c0a368" providerId="ADAL" clId="{3F7EAD16-895E-BE42-9495-5E0410973E95}" dt="2022-06-20T08:31:51.104" v="84" actId="478"/>
          <ac:picMkLst>
            <pc:docMk/>
            <pc:sldMk cId="0" sldId="258"/>
            <ac:picMk id="2" creationId="{3C023E9C-B75E-38DF-C5BE-7FF62750E15F}"/>
          </ac:picMkLst>
        </pc:picChg>
        <pc:picChg chg="add mod">
          <ac:chgData name="Mr E Reed" userId="3d9c7494-4d42-4307-83f3-5f85d4c0a368" providerId="ADAL" clId="{3F7EAD16-895E-BE42-9495-5E0410973E95}" dt="2022-06-20T08:47:43.437" v="98"/>
          <ac:picMkLst>
            <pc:docMk/>
            <pc:sldMk cId="0" sldId="258"/>
            <ac:picMk id="3" creationId="{A3690E7B-AC5F-EC5E-401E-2B40D682B134}"/>
          </ac:picMkLst>
        </pc:picChg>
        <pc:picChg chg="mod">
          <ac:chgData name="Mr E Reed" userId="3d9c7494-4d42-4307-83f3-5f85d4c0a368" providerId="ADAL" clId="{3F7EAD16-895E-BE42-9495-5E0410973E95}" dt="2022-06-20T07:38:10.439" v="7" actId="14100"/>
          <ac:picMkLst>
            <pc:docMk/>
            <pc:sldMk cId="0" sldId="258"/>
            <ac:picMk id="165" creationId="{00000000-0000-0000-0000-000000000000}"/>
          </ac:picMkLst>
        </pc:picChg>
      </pc:sldChg>
      <pc:sldChg chg="addSp delSp modSp mod modClrScheme modAnim chgLayout">
        <pc:chgData name="Mr E Reed" userId="3d9c7494-4d42-4307-83f3-5f85d4c0a368" providerId="ADAL" clId="{3F7EAD16-895E-BE42-9495-5E0410973E95}" dt="2022-06-20T08:47:52.775" v="100"/>
        <pc:sldMkLst>
          <pc:docMk/>
          <pc:sldMk cId="3454118565" sldId="266"/>
        </pc:sldMkLst>
        <pc:spChg chg="mod ord">
          <ac:chgData name="Mr E Reed" userId="3d9c7494-4d42-4307-83f3-5f85d4c0a368" providerId="ADAL" clId="{3F7EAD16-895E-BE42-9495-5E0410973E95}" dt="2022-06-20T08:27:08.830" v="75" actId="700"/>
          <ac:spMkLst>
            <pc:docMk/>
            <pc:sldMk cId="3454118565" sldId="266"/>
            <ac:spMk id="2" creationId="{E71653E2-6989-B647-86D1-0F62FBC63356}"/>
          </ac:spMkLst>
        </pc:spChg>
        <pc:spChg chg="del mod">
          <ac:chgData name="Mr E Reed" userId="3d9c7494-4d42-4307-83f3-5f85d4c0a368" providerId="ADAL" clId="{3F7EAD16-895E-BE42-9495-5E0410973E95}" dt="2022-06-20T08:27:03.502" v="74" actId="478"/>
          <ac:spMkLst>
            <pc:docMk/>
            <pc:sldMk cId="3454118565" sldId="266"/>
            <ac:spMk id="3" creationId="{B3E76A0E-451D-A642-AE06-197B36277D3A}"/>
          </ac:spMkLst>
        </pc:spChg>
        <pc:spChg chg="add del mod">
          <ac:chgData name="Mr E Reed" userId="3d9c7494-4d42-4307-83f3-5f85d4c0a368" providerId="ADAL" clId="{3F7EAD16-895E-BE42-9495-5E0410973E95}" dt="2022-06-20T08:27:08.830" v="75" actId="700"/>
          <ac:spMkLst>
            <pc:docMk/>
            <pc:sldMk cId="3454118565" sldId="266"/>
            <ac:spMk id="5" creationId="{C4E7E2A8-45F8-3767-F736-457CAE9436F3}"/>
          </ac:spMkLst>
        </pc:spChg>
        <pc:picChg chg="add mod modCrop">
          <ac:chgData name="Mr E Reed" userId="3d9c7494-4d42-4307-83f3-5f85d4c0a368" providerId="ADAL" clId="{3F7EAD16-895E-BE42-9495-5E0410973E95}" dt="2022-06-20T08:44:15.312" v="96" actId="1038"/>
          <ac:picMkLst>
            <pc:docMk/>
            <pc:sldMk cId="3454118565" sldId="266"/>
            <ac:picMk id="6" creationId="{70A5A1EE-702E-05B1-F79F-BB7D7F1A5594}"/>
          </ac:picMkLst>
        </pc:picChg>
        <pc:picChg chg="add mod">
          <ac:chgData name="Mr E Reed" userId="3d9c7494-4d42-4307-83f3-5f85d4c0a368" providerId="ADAL" clId="{3F7EAD16-895E-BE42-9495-5E0410973E95}" dt="2022-06-20T08:47:52.775" v="100"/>
          <ac:picMkLst>
            <pc:docMk/>
            <pc:sldMk cId="3454118565" sldId="266"/>
            <ac:picMk id="7" creationId="{A101E242-ECC4-FE10-AA0F-D60A231B353C}"/>
          </ac:picMkLst>
        </pc:picChg>
      </pc:sldChg>
      <pc:sldChg chg="addSp delSp modSp mod delAnim modAnim">
        <pc:chgData name="Mr E Reed" userId="3d9c7494-4d42-4307-83f3-5f85d4c0a368" providerId="ADAL" clId="{3F7EAD16-895E-BE42-9495-5E0410973E95}" dt="2022-06-20T08:48:28.897" v="108"/>
        <pc:sldMkLst>
          <pc:docMk/>
          <pc:sldMk cId="1567113147" sldId="267"/>
        </pc:sldMkLst>
        <pc:picChg chg="add del mod">
          <ac:chgData name="Mr E Reed" userId="3d9c7494-4d42-4307-83f3-5f85d4c0a368" providerId="ADAL" clId="{3F7EAD16-895E-BE42-9495-5E0410973E95}" dt="2022-06-20T08:31:49.204" v="83" actId="478"/>
          <ac:picMkLst>
            <pc:docMk/>
            <pc:sldMk cId="1567113147" sldId="267"/>
            <ac:picMk id="4" creationId="{FE6A0557-A321-5E7A-853D-7E6434507628}"/>
          </ac:picMkLst>
        </pc:picChg>
        <pc:picChg chg="add mod">
          <ac:chgData name="Mr E Reed" userId="3d9c7494-4d42-4307-83f3-5f85d4c0a368" providerId="ADAL" clId="{3F7EAD16-895E-BE42-9495-5E0410973E95}" dt="2022-06-20T08:47:34.022" v="97"/>
          <ac:picMkLst>
            <pc:docMk/>
            <pc:sldMk cId="1567113147" sldId="267"/>
            <ac:picMk id="5" creationId="{020BC4B1-4862-89E8-2613-CD2F63C267C0}"/>
          </ac:picMkLst>
        </pc:picChg>
      </pc:sldChg>
      <pc:sldChg chg="new">
        <pc:chgData name="Mr E Reed" userId="3d9c7494-4d42-4307-83f3-5f85d4c0a368" providerId="ADAL" clId="{3F7EAD16-895E-BE42-9495-5E0410973E95}" dt="2022-06-20T08:47:56.285" v="101" actId="680"/>
        <pc:sldMkLst>
          <pc:docMk/>
          <pc:sldMk cId="1761154013" sldId="269"/>
        </pc:sldMkLst>
      </pc:sldChg>
      <pc:sldChg chg="addSp delSp modSp add mod delAnim modAnim">
        <pc:chgData name="Mr E Reed" userId="3d9c7494-4d42-4307-83f3-5f85d4c0a368" providerId="ADAL" clId="{3F7EAD16-895E-BE42-9495-5E0410973E95}" dt="2022-06-20T08:48:05.285" v="107"/>
        <pc:sldMkLst>
          <pc:docMk/>
          <pc:sldMk cId="4156148437" sldId="270"/>
        </pc:sldMkLst>
        <pc:picChg chg="add del mod">
          <ac:chgData name="Mr E Reed" userId="3d9c7494-4d42-4307-83f3-5f85d4c0a368" providerId="ADAL" clId="{3F7EAD16-895E-BE42-9495-5E0410973E95}" dt="2022-06-20T08:48:02.577" v="105" actId="478"/>
          <ac:picMkLst>
            <pc:docMk/>
            <pc:sldMk cId="4156148437" sldId="270"/>
            <ac:picMk id="4" creationId="{B9A50DAB-5CF3-B36C-B885-220E0A27E8A3}"/>
          </ac:picMkLst>
        </pc:picChg>
        <pc:picChg chg="del">
          <ac:chgData name="Mr E Reed" userId="3d9c7494-4d42-4307-83f3-5f85d4c0a368" providerId="ADAL" clId="{3F7EAD16-895E-BE42-9495-5E0410973E95}" dt="2022-06-20T08:48:03.502" v="106" actId="478"/>
          <ac:picMkLst>
            <pc:docMk/>
            <pc:sldMk cId="4156148437" sldId="270"/>
            <ac:picMk id="5" creationId="{020BC4B1-4862-89E8-2613-CD2F63C267C0}"/>
          </ac:picMkLst>
        </pc:picChg>
        <pc:picChg chg="add mod">
          <ac:chgData name="Mr E Reed" userId="3d9c7494-4d42-4307-83f3-5f85d4c0a368" providerId="ADAL" clId="{3F7EAD16-895E-BE42-9495-5E0410973E95}" dt="2022-06-20T08:48:05.285" v="107"/>
          <ac:picMkLst>
            <pc:docMk/>
            <pc:sldMk cId="4156148437" sldId="270"/>
            <ac:picMk id="6" creationId="{B8322B64-168D-56AF-8A18-FBF1E4D7995E}"/>
          </ac:picMkLst>
        </pc:picChg>
      </pc:sldChg>
    </pc:docChg>
  </pc:docChgLst>
  <pc:docChgLst>
    <pc:chgData name="Mr E Reed" userId="3d9c7494-4d42-4307-83f3-5f85d4c0a368" providerId="ADAL" clId="{652CFC2F-D9CD-4EA2-A637-3FA3EEA545AF}"/>
    <pc:docChg chg="custSel modSld">
      <pc:chgData name="Mr E Reed" userId="3d9c7494-4d42-4307-83f3-5f85d4c0a368" providerId="ADAL" clId="{652CFC2F-D9CD-4EA2-A637-3FA3EEA545AF}" dt="2020-09-07T10:58:49.808" v="53" actId="20577"/>
      <pc:docMkLst>
        <pc:docMk/>
      </pc:docMkLst>
      <pc:sldChg chg="modSp mod">
        <pc:chgData name="Mr E Reed" userId="3d9c7494-4d42-4307-83f3-5f85d4c0a368" providerId="ADAL" clId="{652CFC2F-D9CD-4EA2-A637-3FA3EEA545AF}" dt="2020-09-07T10:58:49.808" v="53" actId="20577"/>
        <pc:sldMkLst>
          <pc:docMk/>
          <pc:sldMk cId="0" sldId="256"/>
        </pc:sldMkLst>
        <pc:spChg chg="mod">
          <ac:chgData name="Mr E Reed" userId="3d9c7494-4d42-4307-83f3-5f85d4c0a368" providerId="ADAL" clId="{652CFC2F-D9CD-4EA2-A637-3FA3EEA545AF}" dt="2020-09-07T10:58:49.808" v="53" actId="20577"/>
          <ac:spMkLst>
            <pc:docMk/>
            <pc:sldMk cId="0" sldId="256"/>
            <ac:spMk id="134" creationId="{00000000-0000-0000-0000-000000000000}"/>
          </ac:spMkLst>
        </pc:spChg>
      </pc:sldChg>
      <pc:sldChg chg="modSp mod">
        <pc:chgData name="Mr E Reed" userId="3d9c7494-4d42-4307-83f3-5f85d4c0a368" providerId="ADAL" clId="{652CFC2F-D9CD-4EA2-A637-3FA3EEA545AF}" dt="2020-09-07T09:59:31.565" v="49" actId="20577"/>
        <pc:sldMkLst>
          <pc:docMk/>
          <pc:sldMk cId="1567113147" sldId="267"/>
        </pc:sldMkLst>
        <pc:spChg chg="mod">
          <ac:chgData name="Mr E Reed" userId="3d9c7494-4d42-4307-83f3-5f85d4c0a368" providerId="ADAL" clId="{652CFC2F-D9CD-4EA2-A637-3FA3EEA545AF}" dt="2020-09-07T09:59:31.565" v="49" actId="20577"/>
          <ac:spMkLst>
            <pc:docMk/>
            <pc:sldMk cId="1567113147" sldId="267"/>
            <ac:spMk id="3" creationId="{285FF5E7-891A-8149-94B4-0D10A26F06EB}"/>
          </ac:spMkLst>
        </pc:spChg>
      </pc:sldChg>
    </pc:docChg>
  </pc:docChgLst>
  <pc:docChgLst>
    <pc:chgData name="Mr E Reed" userId="3d9c7494-4d42-4307-83f3-5f85d4c0a368" providerId="ADAL" clId="{DCD3391D-C7D2-F945-83D8-527E78E73C8A}"/>
    <pc:docChg chg="custSel modSld">
      <pc:chgData name="Mr E Reed" userId="3d9c7494-4d42-4307-83f3-5f85d4c0a368" providerId="ADAL" clId="{DCD3391D-C7D2-F945-83D8-527E78E73C8A}" dt="2024-05-22T09:30:10.776" v="41" actId="2085"/>
      <pc:docMkLst>
        <pc:docMk/>
      </pc:docMkLst>
      <pc:sldChg chg="modSp mod">
        <pc:chgData name="Mr E Reed" userId="3d9c7494-4d42-4307-83f3-5f85d4c0a368" providerId="ADAL" clId="{DCD3391D-C7D2-F945-83D8-527E78E73C8A}" dt="2024-05-22T09:26:13.593" v="1" actId="20577"/>
        <pc:sldMkLst>
          <pc:docMk/>
          <pc:sldMk cId="0" sldId="256"/>
        </pc:sldMkLst>
        <pc:spChg chg="mod">
          <ac:chgData name="Mr E Reed" userId="3d9c7494-4d42-4307-83f3-5f85d4c0a368" providerId="ADAL" clId="{DCD3391D-C7D2-F945-83D8-527E78E73C8A}" dt="2024-05-22T09:26:13.593" v="1" actId="20577"/>
          <ac:spMkLst>
            <pc:docMk/>
            <pc:sldMk cId="0" sldId="256"/>
            <ac:spMk id="134" creationId="{00000000-0000-0000-0000-000000000000}"/>
          </ac:spMkLst>
        </pc:spChg>
      </pc:sldChg>
      <pc:sldChg chg="addSp delSp modSp mod delAnim modAnim">
        <pc:chgData name="Mr E Reed" userId="3d9c7494-4d42-4307-83f3-5f85d4c0a368" providerId="ADAL" clId="{DCD3391D-C7D2-F945-83D8-527E78E73C8A}" dt="2024-05-22T09:30:10.776" v="41" actId="2085"/>
        <pc:sldMkLst>
          <pc:docMk/>
          <pc:sldMk cId="209424920" sldId="272"/>
        </pc:sldMkLst>
        <pc:spChg chg="mod">
          <ac:chgData name="Mr E Reed" userId="3d9c7494-4d42-4307-83f3-5f85d4c0a368" providerId="ADAL" clId="{DCD3391D-C7D2-F945-83D8-527E78E73C8A}" dt="2024-05-22T09:30:10.776" v="41" actId="2085"/>
          <ac:spMkLst>
            <pc:docMk/>
            <pc:sldMk cId="209424920" sldId="272"/>
            <ac:spMk id="2" creationId="{D382AFB7-B25D-78E0-2B09-8790B07E3974}"/>
          </ac:spMkLst>
        </pc:spChg>
        <pc:picChg chg="del">
          <ac:chgData name="Mr E Reed" userId="3d9c7494-4d42-4307-83f3-5f85d4c0a368" providerId="ADAL" clId="{DCD3391D-C7D2-F945-83D8-527E78E73C8A}" dt="2024-05-22T09:26:59.175" v="5" actId="478"/>
          <ac:picMkLst>
            <pc:docMk/>
            <pc:sldMk cId="209424920" sldId="272"/>
            <ac:picMk id="4" creationId="{8F67A096-DA54-C30B-1058-C614D5C1EEED}"/>
          </ac:picMkLst>
        </pc:picChg>
        <pc:picChg chg="del">
          <ac:chgData name="Mr E Reed" userId="3d9c7494-4d42-4307-83f3-5f85d4c0a368" providerId="ADAL" clId="{DCD3391D-C7D2-F945-83D8-527E78E73C8A}" dt="2024-05-22T09:26:58.464" v="4" actId="478"/>
          <ac:picMkLst>
            <pc:docMk/>
            <pc:sldMk cId="209424920" sldId="272"/>
            <ac:picMk id="5" creationId="{D8DEA523-9017-B267-DEF1-B579E9EE4E6F}"/>
          </ac:picMkLst>
        </pc:picChg>
        <pc:picChg chg="del mod">
          <ac:chgData name="Mr E Reed" userId="3d9c7494-4d42-4307-83f3-5f85d4c0a368" providerId="ADAL" clId="{DCD3391D-C7D2-F945-83D8-527E78E73C8A}" dt="2024-05-22T09:26:57.824" v="3" actId="478"/>
          <ac:picMkLst>
            <pc:docMk/>
            <pc:sldMk cId="209424920" sldId="272"/>
            <ac:picMk id="6" creationId="{E7D152CF-D3E6-8FAE-9AC6-D89A9FBF94C6}"/>
          </ac:picMkLst>
        </pc:picChg>
        <pc:picChg chg="add mod">
          <ac:chgData name="Mr E Reed" userId="3d9c7494-4d42-4307-83f3-5f85d4c0a368" providerId="ADAL" clId="{DCD3391D-C7D2-F945-83D8-527E78E73C8A}" dt="2024-05-22T09:30:05.838" v="40" actId="1582"/>
          <ac:picMkLst>
            <pc:docMk/>
            <pc:sldMk cId="209424920" sldId="272"/>
            <ac:picMk id="7" creationId="{328F47B7-37C3-C626-779C-9BBAD4A49172}"/>
          </ac:picMkLst>
        </pc:picChg>
        <pc:picChg chg="add mod">
          <ac:chgData name="Mr E Reed" userId="3d9c7494-4d42-4307-83f3-5f85d4c0a368" providerId="ADAL" clId="{DCD3391D-C7D2-F945-83D8-527E78E73C8A}" dt="2024-05-22T09:30:05.838" v="40" actId="1582"/>
          <ac:picMkLst>
            <pc:docMk/>
            <pc:sldMk cId="209424920" sldId="272"/>
            <ac:picMk id="9" creationId="{5BA8B2F8-5626-6CEC-AE02-48EA57E878DC}"/>
          </ac:picMkLst>
        </pc:picChg>
        <pc:picChg chg="add mod">
          <ac:chgData name="Mr E Reed" userId="3d9c7494-4d42-4307-83f3-5f85d4c0a368" providerId="ADAL" clId="{DCD3391D-C7D2-F945-83D8-527E78E73C8A}" dt="2024-05-22T09:30:05.838" v="40" actId="1582"/>
          <ac:picMkLst>
            <pc:docMk/>
            <pc:sldMk cId="209424920" sldId="272"/>
            <ac:picMk id="11" creationId="{A4598EA1-9972-7A5B-4AF5-D7F86E4E147E}"/>
          </ac:picMkLst>
        </pc:picChg>
        <pc:picChg chg="add mod">
          <ac:chgData name="Mr E Reed" userId="3d9c7494-4d42-4307-83f3-5f85d4c0a368" providerId="ADAL" clId="{DCD3391D-C7D2-F945-83D8-527E78E73C8A}" dt="2024-05-22T09:30:05.838" v="40" actId="1582"/>
          <ac:picMkLst>
            <pc:docMk/>
            <pc:sldMk cId="209424920" sldId="272"/>
            <ac:picMk id="13" creationId="{C742818A-C84B-40ED-6C9C-8414C80D0D70}"/>
          </ac:picMkLst>
        </pc:picChg>
      </pc:sldChg>
    </pc:docChg>
  </pc:docChgLst>
  <pc:docChgLst>
    <pc:chgData name="Mr E Reed" userId="3d9c7494-4d42-4307-83f3-5f85d4c0a368" providerId="ADAL" clId="{E86B684C-7EE2-6A48-A059-71FB64D303A4}"/>
    <pc:docChg chg="custSel delSld modSld">
      <pc:chgData name="Mr E Reed" userId="3d9c7494-4d42-4307-83f3-5f85d4c0a368" providerId="ADAL" clId="{E86B684C-7EE2-6A48-A059-71FB64D303A4}" dt="2022-06-20T09:16:45.829" v="329"/>
      <pc:docMkLst>
        <pc:docMk/>
      </pc:docMkLst>
      <pc:sldChg chg="addSp delSp modSp mod delAnim modAnim">
        <pc:chgData name="Mr E Reed" userId="3d9c7494-4d42-4307-83f3-5f85d4c0a368" providerId="ADAL" clId="{E86B684C-7EE2-6A48-A059-71FB64D303A4}" dt="2022-06-20T09:16:45.829" v="329"/>
        <pc:sldMkLst>
          <pc:docMk/>
          <pc:sldMk cId="0" sldId="257"/>
        </pc:sldMkLst>
        <pc:spChg chg="mod">
          <ac:chgData name="Mr E Reed" userId="3d9c7494-4d42-4307-83f3-5f85d4c0a368" providerId="ADAL" clId="{E86B684C-7EE2-6A48-A059-71FB64D303A4}" dt="2022-06-20T09:11:26.560" v="319" actId="20577"/>
          <ac:spMkLst>
            <pc:docMk/>
            <pc:sldMk cId="0" sldId="257"/>
            <ac:spMk id="145" creationId="{00000000-0000-0000-0000-000000000000}"/>
          </ac:spMkLst>
        </pc:spChg>
        <pc:spChg chg="mod">
          <ac:chgData name="Mr E Reed" userId="3d9c7494-4d42-4307-83f3-5f85d4c0a368" providerId="ADAL" clId="{E86B684C-7EE2-6A48-A059-71FB64D303A4}" dt="2022-06-20T09:04:46.226" v="314" actId="14100"/>
          <ac:spMkLst>
            <pc:docMk/>
            <pc:sldMk cId="0" sldId="257"/>
            <ac:spMk id="147" creationId="{00000000-0000-0000-0000-000000000000}"/>
          </ac:spMkLst>
        </pc:spChg>
        <pc:spChg chg="mod">
          <ac:chgData name="Mr E Reed" userId="3d9c7494-4d42-4307-83f3-5f85d4c0a368" providerId="ADAL" clId="{E86B684C-7EE2-6A48-A059-71FB64D303A4}" dt="2022-06-20T09:04:43.191" v="313" actId="1076"/>
          <ac:spMkLst>
            <pc:docMk/>
            <pc:sldMk cId="0" sldId="257"/>
            <ac:spMk id="148" creationId="{00000000-0000-0000-0000-000000000000}"/>
          </ac:spMkLst>
        </pc:spChg>
        <pc:spChg chg="mod">
          <ac:chgData name="Mr E Reed" userId="3d9c7494-4d42-4307-83f3-5f85d4c0a368" providerId="ADAL" clId="{E86B684C-7EE2-6A48-A059-71FB64D303A4}" dt="2022-06-20T09:11:28.955" v="324" actId="20577"/>
          <ac:spMkLst>
            <pc:docMk/>
            <pc:sldMk cId="0" sldId="257"/>
            <ac:spMk id="150" creationId="{00000000-0000-0000-0000-000000000000}"/>
          </ac:spMkLst>
        </pc:spChg>
        <pc:spChg chg="mod">
          <ac:chgData name="Mr E Reed" userId="3d9c7494-4d42-4307-83f3-5f85d4c0a368" providerId="ADAL" clId="{E86B684C-7EE2-6A48-A059-71FB64D303A4}" dt="2022-06-20T09:04:41.421" v="312" actId="1076"/>
          <ac:spMkLst>
            <pc:docMk/>
            <pc:sldMk cId="0" sldId="257"/>
            <ac:spMk id="153" creationId="{00000000-0000-0000-0000-000000000000}"/>
          </ac:spMkLst>
        </pc:spChg>
        <pc:spChg chg="mod">
          <ac:chgData name="Mr E Reed" userId="3d9c7494-4d42-4307-83f3-5f85d4c0a368" providerId="ADAL" clId="{E86B684C-7EE2-6A48-A059-71FB64D303A4}" dt="2022-06-20T09:04:34.486" v="310" actId="1076"/>
          <ac:spMkLst>
            <pc:docMk/>
            <pc:sldMk cId="0" sldId="257"/>
            <ac:spMk id="154" creationId="{00000000-0000-0000-0000-000000000000}"/>
          </ac:spMkLst>
        </pc:spChg>
        <pc:spChg chg="mod">
          <ac:chgData name="Mr E Reed" userId="3d9c7494-4d42-4307-83f3-5f85d4c0a368" providerId="ADAL" clId="{E86B684C-7EE2-6A48-A059-71FB64D303A4}" dt="2022-06-20T09:03:34.149" v="113" actId="14100"/>
          <ac:spMkLst>
            <pc:docMk/>
            <pc:sldMk cId="0" sldId="257"/>
            <ac:spMk id="158" creationId="{00000000-0000-0000-0000-000000000000}"/>
          </ac:spMkLst>
        </pc:spChg>
        <pc:picChg chg="add mod">
          <ac:chgData name="Mr E Reed" userId="3d9c7494-4d42-4307-83f3-5f85d4c0a368" providerId="ADAL" clId="{E86B684C-7EE2-6A48-A059-71FB64D303A4}" dt="2022-06-20T09:16:32.560" v="328"/>
          <ac:picMkLst>
            <pc:docMk/>
            <pc:sldMk cId="0" sldId="257"/>
            <ac:picMk id="2" creationId="{87B74834-4FB7-0AD5-E7D4-F2723B64D51E}"/>
          </ac:picMkLst>
        </pc:picChg>
        <pc:picChg chg="del">
          <ac:chgData name="Mr E Reed" userId="3d9c7494-4d42-4307-83f3-5f85d4c0a368" providerId="ADAL" clId="{E86B684C-7EE2-6A48-A059-71FB64D303A4}" dt="2022-06-20T09:11:53.323" v="325" actId="478"/>
          <ac:picMkLst>
            <pc:docMk/>
            <pc:sldMk cId="0" sldId="257"/>
            <ac:picMk id="4" creationId="{981031C5-DA6A-57FE-72A0-70928709369F}"/>
          </ac:picMkLst>
        </pc:picChg>
        <pc:picChg chg="add del mod">
          <ac:chgData name="Mr E Reed" userId="3d9c7494-4d42-4307-83f3-5f85d4c0a368" providerId="ADAL" clId="{E86B684C-7EE2-6A48-A059-71FB64D303A4}" dt="2022-06-20T09:16:28.941" v="327" actId="478"/>
          <ac:picMkLst>
            <pc:docMk/>
            <pc:sldMk cId="0" sldId="257"/>
            <ac:picMk id="14" creationId="{25FCE498-F459-9775-2A1B-881F7CD84BC1}"/>
          </ac:picMkLst>
        </pc:picChg>
        <pc:cxnChg chg="mod">
          <ac:chgData name="Mr E Reed" userId="3d9c7494-4d42-4307-83f3-5f85d4c0a368" providerId="ADAL" clId="{E86B684C-7EE2-6A48-A059-71FB64D303A4}" dt="2022-06-20T09:04:46.226" v="314" actId="14100"/>
          <ac:cxnSpMkLst>
            <pc:docMk/>
            <pc:sldMk cId="0" sldId="257"/>
            <ac:cxnSpMk id="146" creationId="{00000000-0000-0000-0000-000000000000}"/>
          </ac:cxnSpMkLst>
        </pc:cxnChg>
        <pc:cxnChg chg="mod">
          <ac:chgData name="Mr E Reed" userId="3d9c7494-4d42-4307-83f3-5f85d4c0a368" providerId="ADAL" clId="{E86B684C-7EE2-6A48-A059-71FB64D303A4}" dt="2022-06-20T09:04:43.191" v="313" actId="1076"/>
          <ac:cxnSpMkLst>
            <pc:docMk/>
            <pc:sldMk cId="0" sldId="257"/>
            <ac:cxnSpMk id="149" creationId="{00000000-0000-0000-0000-000000000000}"/>
          </ac:cxnSpMkLst>
        </pc:cxnChg>
        <pc:cxnChg chg="mod">
          <ac:chgData name="Mr E Reed" userId="3d9c7494-4d42-4307-83f3-5f85d4c0a368" providerId="ADAL" clId="{E86B684C-7EE2-6A48-A059-71FB64D303A4}" dt="2022-06-20T09:04:41.421" v="312" actId="1076"/>
          <ac:cxnSpMkLst>
            <pc:docMk/>
            <pc:sldMk cId="0" sldId="257"/>
            <ac:cxnSpMk id="152" creationId="{00000000-0000-0000-0000-000000000000}"/>
          </ac:cxnSpMkLst>
        </pc:cxnChg>
        <pc:cxnChg chg="mod">
          <ac:chgData name="Mr E Reed" userId="3d9c7494-4d42-4307-83f3-5f85d4c0a368" providerId="ADAL" clId="{E86B684C-7EE2-6A48-A059-71FB64D303A4}" dt="2022-06-20T09:04:38.495" v="311" actId="14100"/>
          <ac:cxnSpMkLst>
            <pc:docMk/>
            <pc:sldMk cId="0" sldId="257"/>
            <ac:cxnSpMk id="155" creationId="{00000000-0000-0000-0000-000000000000}"/>
          </ac:cxnSpMkLst>
        </pc:cxnChg>
        <pc:cxnChg chg="mod">
          <ac:chgData name="Mr E Reed" userId="3d9c7494-4d42-4307-83f3-5f85d4c0a368" providerId="ADAL" clId="{E86B684C-7EE2-6A48-A059-71FB64D303A4}" dt="2022-06-20T09:03:34.149" v="113" actId="14100"/>
          <ac:cxnSpMkLst>
            <pc:docMk/>
            <pc:sldMk cId="0" sldId="257"/>
            <ac:cxnSpMk id="159" creationId="{00000000-0000-0000-0000-000000000000}"/>
          </ac:cxnSpMkLst>
        </pc:cxnChg>
      </pc:sldChg>
      <pc:sldChg chg="del">
        <pc:chgData name="Mr E Reed" userId="3d9c7494-4d42-4307-83f3-5f85d4c0a368" providerId="ADAL" clId="{E86B684C-7EE2-6A48-A059-71FB64D303A4}" dt="2022-06-20T08:50:08.288" v="0" actId="2696"/>
        <pc:sldMkLst>
          <pc:docMk/>
          <pc:sldMk cId="4175483735" sldId="259"/>
        </pc:sldMkLst>
      </pc:sldChg>
      <pc:sldChg chg="del">
        <pc:chgData name="Mr E Reed" userId="3d9c7494-4d42-4307-83f3-5f85d4c0a368" providerId="ADAL" clId="{E86B684C-7EE2-6A48-A059-71FB64D303A4}" dt="2022-06-20T08:50:08.288" v="0" actId="2696"/>
        <pc:sldMkLst>
          <pc:docMk/>
          <pc:sldMk cId="3816702586" sldId="260"/>
        </pc:sldMkLst>
      </pc:sldChg>
      <pc:sldChg chg="del">
        <pc:chgData name="Mr E Reed" userId="3d9c7494-4d42-4307-83f3-5f85d4c0a368" providerId="ADAL" clId="{E86B684C-7EE2-6A48-A059-71FB64D303A4}" dt="2022-06-20T08:50:08.288" v="0" actId="2696"/>
        <pc:sldMkLst>
          <pc:docMk/>
          <pc:sldMk cId="3738581940" sldId="261"/>
        </pc:sldMkLst>
      </pc:sldChg>
      <pc:sldChg chg="del">
        <pc:chgData name="Mr E Reed" userId="3d9c7494-4d42-4307-83f3-5f85d4c0a368" providerId="ADAL" clId="{E86B684C-7EE2-6A48-A059-71FB64D303A4}" dt="2022-06-20T08:50:08.288" v="0" actId="2696"/>
        <pc:sldMkLst>
          <pc:docMk/>
          <pc:sldMk cId="2146221627" sldId="264"/>
        </pc:sldMkLst>
      </pc:sldChg>
      <pc:sldChg chg="del">
        <pc:chgData name="Mr E Reed" userId="3d9c7494-4d42-4307-83f3-5f85d4c0a368" providerId="ADAL" clId="{E86B684C-7EE2-6A48-A059-71FB64D303A4}" dt="2022-06-20T08:50:08.288" v="0" actId="2696"/>
        <pc:sldMkLst>
          <pc:docMk/>
          <pc:sldMk cId="1931634059" sldId="268"/>
        </pc:sldMkLst>
      </pc:sldChg>
      <pc:sldChg chg="del">
        <pc:chgData name="Mr E Reed" userId="3d9c7494-4d42-4307-83f3-5f85d4c0a368" providerId="ADAL" clId="{E86B684C-7EE2-6A48-A059-71FB64D303A4}" dt="2022-06-20T08:50:08.288" v="0" actId="2696"/>
        <pc:sldMkLst>
          <pc:docMk/>
          <pc:sldMk cId="1761154013" sldId="269"/>
        </pc:sldMkLst>
      </pc:sldChg>
      <pc:sldMasterChg chg="delSldLayout">
        <pc:chgData name="Mr E Reed" userId="3d9c7494-4d42-4307-83f3-5f85d4c0a368" providerId="ADAL" clId="{E86B684C-7EE2-6A48-A059-71FB64D303A4}" dt="2022-06-20T08:50:08.288" v="0" actId="2696"/>
        <pc:sldMasterMkLst>
          <pc:docMk/>
          <pc:sldMasterMk cId="0" sldId="2147483659"/>
        </pc:sldMasterMkLst>
        <pc:sldLayoutChg chg="del">
          <pc:chgData name="Mr E Reed" userId="3d9c7494-4d42-4307-83f3-5f85d4c0a368" providerId="ADAL" clId="{E86B684C-7EE2-6A48-A059-71FB64D303A4}" dt="2022-06-20T08:50:08.288" v="0" actId="2696"/>
          <pc:sldLayoutMkLst>
            <pc:docMk/>
            <pc:sldMasterMk cId="0" sldId="2147483659"/>
            <pc:sldLayoutMk cId="0" sldId="2147483654"/>
          </pc:sldLayoutMkLst>
        </pc:sldLayoutChg>
      </pc:sldMasterChg>
    </pc:docChg>
  </pc:docChgLst>
  <pc:docChgLst>
    <pc:chgData name="Mr E Reed" userId="3d9c7494-4d42-4307-83f3-5f85d4c0a368" providerId="ADAL" clId="{E8DDB571-5A96-D44A-A908-26AFC8E6CD8C}"/>
    <pc:docChg chg="undo custSel addSld delSld modSld">
      <pc:chgData name="Mr E Reed" userId="3d9c7494-4d42-4307-83f3-5f85d4c0a368" providerId="ADAL" clId="{E8DDB571-5A96-D44A-A908-26AFC8E6CD8C}" dt="2022-06-29T14:39:15.777" v="744" actId="1582"/>
      <pc:docMkLst>
        <pc:docMk/>
      </pc:docMkLst>
      <pc:sldChg chg="del">
        <pc:chgData name="Mr E Reed" userId="3d9c7494-4d42-4307-83f3-5f85d4c0a368" providerId="ADAL" clId="{E8DDB571-5A96-D44A-A908-26AFC8E6CD8C}" dt="2022-06-29T11:07:26.991" v="66" actId="2696"/>
        <pc:sldMkLst>
          <pc:docMk/>
          <pc:sldMk cId="0" sldId="257"/>
        </pc:sldMkLst>
      </pc:sldChg>
      <pc:sldChg chg="addSp delSp modSp del mod delAnim">
        <pc:chgData name="Mr E Reed" userId="3d9c7494-4d42-4307-83f3-5f85d4c0a368" providerId="ADAL" clId="{E8DDB571-5A96-D44A-A908-26AFC8E6CD8C}" dt="2022-06-29T11:04:17.286" v="24" actId="2696"/>
        <pc:sldMkLst>
          <pc:docMk/>
          <pc:sldMk cId="0" sldId="258"/>
        </pc:sldMkLst>
        <pc:spChg chg="add del mod">
          <ac:chgData name="Mr E Reed" userId="3d9c7494-4d42-4307-83f3-5f85d4c0a368" providerId="ADAL" clId="{E8DDB571-5A96-D44A-A908-26AFC8E6CD8C}" dt="2022-06-29T11:04:13.919" v="22"/>
          <ac:spMkLst>
            <pc:docMk/>
            <pc:sldMk cId="0" sldId="258"/>
            <ac:spMk id="5" creationId="{E11F07A3-D204-F6CE-16F0-67D8914A57FE}"/>
          </ac:spMkLst>
        </pc:spChg>
        <pc:picChg chg="del">
          <ac:chgData name="Mr E Reed" userId="3d9c7494-4d42-4307-83f3-5f85d4c0a368" providerId="ADAL" clId="{E8DDB571-5A96-D44A-A908-26AFC8E6CD8C}" dt="2022-06-29T11:03:24.379" v="1" actId="478"/>
          <ac:picMkLst>
            <pc:docMk/>
            <pc:sldMk cId="0" sldId="258"/>
            <ac:picMk id="3" creationId="{A3690E7B-AC5F-EC5E-401E-2B40D682B134}"/>
          </ac:picMkLst>
        </pc:picChg>
      </pc:sldChg>
      <pc:sldChg chg="addSp delSp modSp del mod delAnim">
        <pc:chgData name="Mr E Reed" userId="3d9c7494-4d42-4307-83f3-5f85d4c0a368" providerId="ADAL" clId="{E8DDB571-5A96-D44A-A908-26AFC8E6CD8C}" dt="2022-06-29T11:10:20.462" v="147" actId="2696"/>
        <pc:sldMkLst>
          <pc:docMk/>
          <pc:sldMk cId="3454118565" sldId="266"/>
        </pc:sldMkLst>
        <pc:spChg chg="add del mod">
          <ac:chgData name="Mr E Reed" userId="3d9c7494-4d42-4307-83f3-5f85d4c0a368" providerId="ADAL" clId="{E8DDB571-5A96-D44A-A908-26AFC8E6CD8C}" dt="2022-06-29T11:08:55.363" v="93" actId="478"/>
          <ac:spMkLst>
            <pc:docMk/>
            <pc:sldMk cId="3454118565" sldId="266"/>
            <ac:spMk id="9" creationId="{28AA03F9-ACE3-CB75-6804-9B326C48BC3C}"/>
          </ac:spMkLst>
        </pc:spChg>
        <pc:spChg chg="add del mod">
          <ac:chgData name="Mr E Reed" userId="3d9c7494-4d42-4307-83f3-5f85d4c0a368" providerId="ADAL" clId="{E8DDB571-5A96-D44A-A908-26AFC8E6CD8C}" dt="2022-06-29T11:08:58.483" v="95" actId="478"/>
          <ac:spMkLst>
            <pc:docMk/>
            <pc:sldMk cId="3454118565" sldId="266"/>
            <ac:spMk id="10" creationId="{82BE0B69-377C-EDDE-4771-603AED4B1339}"/>
          </ac:spMkLst>
        </pc:spChg>
        <pc:picChg chg="add del mod">
          <ac:chgData name="Mr E Reed" userId="3d9c7494-4d42-4307-83f3-5f85d4c0a368" providerId="ADAL" clId="{E8DDB571-5A96-D44A-A908-26AFC8E6CD8C}" dt="2022-06-29T11:09:31.580" v="139" actId="21"/>
          <ac:picMkLst>
            <pc:docMk/>
            <pc:sldMk cId="3454118565" sldId="266"/>
            <ac:picMk id="4" creationId="{7CFF5F26-DE72-A868-5607-F306E4A8863F}"/>
          </ac:picMkLst>
        </pc:picChg>
        <pc:picChg chg="del">
          <ac:chgData name="Mr E Reed" userId="3d9c7494-4d42-4307-83f3-5f85d4c0a368" providerId="ADAL" clId="{E8DDB571-5A96-D44A-A908-26AFC8E6CD8C}" dt="2022-06-29T11:07:58.589" v="69" actId="478"/>
          <ac:picMkLst>
            <pc:docMk/>
            <pc:sldMk cId="3454118565" sldId="266"/>
            <ac:picMk id="6" creationId="{70A5A1EE-702E-05B1-F79F-BB7D7F1A5594}"/>
          </ac:picMkLst>
        </pc:picChg>
        <pc:picChg chg="del">
          <ac:chgData name="Mr E Reed" userId="3d9c7494-4d42-4307-83f3-5f85d4c0a368" providerId="ADAL" clId="{E8DDB571-5A96-D44A-A908-26AFC8E6CD8C}" dt="2022-06-29T11:03:27.842" v="2" actId="478"/>
          <ac:picMkLst>
            <pc:docMk/>
            <pc:sldMk cId="3454118565" sldId="266"/>
            <ac:picMk id="7" creationId="{A101E242-ECC4-FE10-AA0F-D60A231B353C}"/>
          </ac:picMkLst>
        </pc:picChg>
        <pc:cxnChg chg="add del mod">
          <ac:chgData name="Mr E Reed" userId="3d9c7494-4d42-4307-83f3-5f85d4c0a368" providerId="ADAL" clId="{E8DDB571-5A96-D44A-A908-26AFC8E6CD8C}" dt="2022-06-29T11:09:35.396" v="141" actId="21"/>
          <ac:cxnSpMkLst>
            <pc:docMk/>
            <pc:sldMk cId="3454118565" sldId="266"/>
            <ac:cxnSpMk id="8" creationId="{DDCF783C-FFD3-66C3-6D08-1876CD088490}"/>
          </ac:cxnSpMkLst>
        </pc:cxnChg>
      </pc:sldChg>
      <pc:sldChg chg="delSp modSp mod delAnim">
        <pc:chgData name="Mr E Reed" userId="3d9c7494-4d42-4307-83f3-5f85d4c0a368" providerId="ADAL" clId="{E8DDB571-5A96-D44A-A908-26AFC8E6CD8C}" dt="2022-06-29T11:03:41.116" v="12" actId="20577"/>
        <pc:sldMkLst>
          <pc:docMk/>
          <pc:sldMk cId="1567113147" sldId="267"/>
        </pc:sldMkLst>
        <pc:spChg chg="mod">
          <ac:chgData name="Mr E Reed" userId="3d9c7494-4d42-4307-83f3-5f85d4c0a368" providerId="ADAL" clId="{E8DDB571-5A96-D44A-A908-26AFC8E6CD8C}" dt="2022-06-29T11:03:41.116" v="12" actId="20577"/>
          <ac:spMkLst>
            <pc:docMk/>
            <pc:sldMk cId="1567113147" sldId="267"/>
            <ac:spMk id="3" creationId="{285FF5E7-891A-8149-94B4-0D10A26F06EB}"/>
          </ac:spMkLst>
        </pc:spChg>
        <pc:picChg chg="del">
          <ac:chgData name="Mr E Reed" userId="3d9c7494-4d42-4307-83f3-5f85d4c0a368" providerId="ADAL" clId="{E8DDB571-5A96-D44A-A908-26AFC8E6CD8C}" dt="2022-06-29T11:03:23.231" v="0" actId="478"/>
          <ac:picMkLst>
            <pc:docMk/>
            <pc:sldMk cId="1567113147" sldId="267"/>
            <ac:picMk id="5" creationId="{020BC4B1-4862-89E8-2613-CD2F63C267C0}"/>
          </ac:picMkLst>
        </pc:picChg>
      </pc:sldChg>
      <pc:sldChg chg="addSp delSp modSp add mod delAnim modAnim">
        <pc:chgData name="Mr E Reed" userId="3d9c7494-4d42-4307-83f3-5f85d4c0a368" providerId="ADAL" clId="{E8DDB571-5A96-D44A-A908-26AFC8E6CD8C}" dt="2022-06-29T11:07:37.351" v="68" actId="478"/>
        <pc:sldMkLst>
          <pc:docMk/>
          <pc:sldMk cId="128382909" sldId="268"/>
        </pc:sldMkLst>
        <pc:spChg chg="add del mod">
          <ac:chgData name="Mr E Reed" userId="3d9c7494-4d42-4307-83f3-5f85d4c0a368" providerId="ADAL" clId="{E8DDB571-5A96-D44A-A908-26AFC8E6CD8C}" dt="2022-06-29T11:03:56.504" v="17" actId="478"/>
          <ac:spMkLst>
            <pc:docMk/>
            <pc:sldMk cId="128382909" sldId="268"/>
            <ac:spMk id="3" creationId="{59BB2D3B-E02B-035B-1DAC-2F0A0F581B97}"/>
          </ac:spMkLst>
        </pc:spChg>
        <pc:spChg chg="add del mod">
          <ac:chgData name="Mr E Reed" userId="3d9c7494-4d42-4307-83f3-5f85d4c0a368" providerId="ADAL" clId="{E8DDB571-5A96-D44A-A908-26AFC8E6CD8C}" dt="2022-06-29T11:07:37.351" v="68" actId="478"/>
          <ac:spMkLst>
            <pc:docMk/>
            <pc:sldMk cId="128382909" sldId="268"/>
            <ac:spMk id="6" creationId="{F2499CA1-797D-433D-D9A9-86FA62CC1E73}"/>
          </ac:spMkLst>
        </pc:spChg>
        <pc:spChg chg="add del mod">
          <ac:chgData name="Mr E Reed" userId="3d9c7494-4d42-4307-83f3-5f85d4c0a368" providerId="ADAL" clId="{E8DDB571-5A96-D44A-A908-26AFC8E6CD8C}" dt="2022-06-29T11:07:37.351" v="68" actId="478"/>
          <ac:spMkLst>
            <pc:docMk/>
            <pc:sldMk cId="128382909" sldId="268"/>
            <ac:spMk id="7" creationId="{9987F7CD-DBB1-8316-9C56-A528066FCD63}"/>
          </ac:spMkLst>
        </pc:spChg>
        <pc:spChg chg="add del mod">
          <ac:chgData name="Mr E Reed" userId="3d9c7494-4d42-4307-83f3-5f85d4c0a368" providerId="ADAL" clId="{E8DDB571-5A96-D44A-A908-26AFC8E6CD8C}" dt="2022-06-29T11:07:37.351" v="68" actId="478"/>
          <ac:spMkLst>
            <pc:docMk/>
            <pc:sldMk cId="128382909" sldId="268"/>
            <ac:spMk id="8" creationId="{34672C4E-0757-AB09-937D-B33F251D58CF}"/>
          </ac:spMkLst>
        </pc:spChg>
        <pc:spChg chg="add del mod">
          <ac:chgData name="Mr E Reed" userId="3d9c7494-4d42-4307-83f3-5f85d4c0a368" providerId="ADAL" clId="{E8DDB571-5A96-D44A-A908-26AFC8E6CD8C}" dt="2022-06-29T11:07:37.351" v="68" actId="478"/>
          <ac:spMkLst>
            <pc:docMk/>
            <pc:sldMk cId="128382909" sldId="268"/>
            <ac:spMk id="9" creationId="{9846647F-65E7-916D-3890-87EB945FB8AF}"/>
          </ac:spMkLst>
        </pc:spChg>
        <pc:spChg chg="add del mod">
          <ac:chgData name="Mr E Reed" userId="3d9c7494-4d42-4307-83f3-5f85d4c0a368" providerId="ADAL" clId="{E8DDB571-5A96-D44A-A908-26AFC8E6CD8C}" dt="2022-06-29T11:07:37.351" v="68" actId="478"/>
          <ac:spMkLst>
            <pc:docMk/>
            <pc:sldMk cId="128382909" sldId="268"/>
            <ac:spMk id="10" creationId="{E2512C9B-E00F-FA6F-44A4-0F622DFA37CF}"/>
          </ac:spMkLst>
        </pc:spChg>
        <pc:spChg chg="add del mod">
          <ac:chgData name="Mr E Reed" userId="3d9c7494-4d42-4307-83f3-5f85d4c0a368" providerId="ADAL" clId="{E8DDB571-5A96-D44A-A908-26AFC8E6CD8C}" dt="2022-06-29T11:07:37.351" v="68" actId="478"/>
          <ac:spMkLst>
            <pc:docMk/>
            <pc:sldMk cId="128382909" sldId="268"/>
            <ac:spMk id="11" creationId="{1D9BE52A-9AD8-FFDE-F498-9DE64D332FB2}"/>
          </ac:spMkLst>
        </pc:spChg>
        <pc:spChg chg="add del mod">
          <ac:chgData name="Mr E Reed" userId="3d9c7494-4d42-4307-83f3-5f85d4c0a368" providerId="ADAL" clId="{E8DDB571-5A96-D44A-A908-26AFC8E6CD8C}" dt="2022-06-29T11:07:37.351" v="68" actId="478"/>
          <ac:spMkLst>
            <pc:docMk/>
            <pc:sldMk cId="128382909" sldId="268"/>
            <ac:spMk id="12" creationId="{46EE1C8A-7550-6D58-16F9-9B6716A4580C}"/>
          </ac:spMkLst>
        </pc:spChg>
        <pc:spChg chg="add del mod">
          <ac:chgData name="Mr E Reed" userId="3d9c7494-4d42-4307-83f3-5f85d4c0a368" providerId="ADAL" clId="{E8DDB571-5A96-D44A-A908-26AFC8E6CD8C}" dt="2022-06-29T11:07:37.351" v="68" actId="478"/>
          <ac:spMkLst>
            <pc:docMk/>
            <pc:sldMk cId="128382909" sldId="268"/>
            <ac:spMk id="13" creationId="{DC50F032-EECF-B423-539C-8BBBE9ABBB8B}"/>
          </ac:spMkLst>
        </pc:spChg>
        <pc:spChg chg="del">
          <ac:chgData name="Mr E Reed" userId="3d9c7494-4d42-4307-83f3-5f85d4c0a368" providerId="ADAL" clId="{E8DDB571-5A96-D44A-A908-26AFC8E6CD8C}" dt="2022-06-29T11:03:52.045" v="14" actId="478"/>
          <ac:spMkLst>
            <pc:docMk/>
            <pc:sldMk cId="128382909" sldId="268"/>
            <ac:spMk id="164" creationId="{00000000-0000-0000-0000-000000000000}"/>
          </ac:spMkLst>
        </pc:spChg>
        <pc:picChg chg="add del mod">
          <ac:chgData name="Mr E Reed" userId="3d9c7494-4d42-4307-83f3-5f85d4c0a368" providerId="ADAL" clId="{E8DDB571-5A96-D44A-A908-26AFC8E6CD8C}" dt="2022-06-29T11:04:25.102" v="40" actId="1037"/>
          <ac:picMkLst>
            <pc:docMk/>
            <pc:sldMk cId="128382909" sldId="268"/>
            <ac:picMk id="165" creationId="{00000000-0000-0000-0000-000000000000}"/>
          </ac:picMkLst>
        </pc:picChg>
      </pc:sldChg>
      <pc:sldChg chg="add">
        <pc:chgData name="Mr E Reed" userId="3d9c7494-4d42-4307-83f3-5f85d4c0a368" providerId="ADAL" clId="{E8DDB571-5A96-D44A-A908-26AFC8E6CD8C}" dt="2022-06-29T11:07:28.900" v="67" actId="2890"/>
        <pc:sldMkLst>
          <pc:docMk/>
          <pc:sldMk cId="1390565449" sldId="269"/>
        </pc:sldMkLst>
      </pc:sldChg>
      <pc:sldChg chg="addSp delSp modSp new mod modClrScheme chgLayout">
        <pc:chgData name="Mr E Reed" userId="3d9c7494-4d42-4307-83f3-5f85d4c0a368" providerId="ADAL" clId="{E8DDB571-5A96-D44A-A908-26AFC8E6CD8C}" dt="2022-06-29T11:35:15.861" v="735" actId="1076"/>
        <pc:sldMkLst>
          <pc:docMk/>
          <pc:sldMk cId="2009770627" sldId="270"/>
        </pc:sldMkLst>
        <pc:spChg chg="del mod ord">
          <ac:chgData name="Mr E Reed" userId="3d9c7494-4d42-4307-83f3-5f85d4c0a368" providerId="ADAL" clId="{E8DDB571-5A96-D44A-A908-26AFC8E6CD8C}" dt="2022-06-29T11:09:16.505" v="97" actId="700"/>
          <ac:spMkLst>
            <pc:docMk/>
            <pc:sldMk cId="2009770627" sldId="270"/>
            <ac:spMk id="2" creationId="{7A6581EA-5055-0A03-061F-52D17045BCF4}"/>
          </ac:spMkLst>
        </pc:spChg>
        <pc:spChg chg="add mod ord">
          <ac:chgData name="Mr E Reed" userId="3d9c7494-4d42-4307-83f3-5f85d4c0a368" providerId="ADAL" clId="{E8DDB571-5A96-D44A-A908-26AFC8E6CD8C}" dt="2022-06-29T11:09:29.354" v="138" actId="20577"/>
          <ac:spMkLst>
            <pc:docMk/>
            <pc:sldMk cId="2009770627" sldId="270"/>
            <ac:spMk id="3" creationId="{C420D407-3183-3185-84B1-8230FD42006C}"/>
          </ac:spMkLst>
        </pc:spChg>
        <pc:spChg chg="add mod ord">
          <ac:chgData name="Mr E Reed" userId="3d9c7494-4d42-4307-83f3-5f85d4c0a368" providerId="ADAL" clId="{E8DDB571-5A96-D44A-A908-26AFC8E6CD8C}" dt="2022-06-29T11:09:46.739" v="146" actId="14100"/>
          <ac:spMkLst>
            <pc:docMk/>
            <pc:sldMk cId="2009770627" sldId="270"/>
            <ac:spMk id="4" creationId="{FBD67324-076A-2193-947B-249290D38B6A}"/>
          </ac:spMkLst>
        </pc:spChg>
        <pc:picChg chg="add mod">
          <ac:chgData name="Mr E Reed" userId="3d9c7494-4d42-4307-83f3-5f85d4c0a368" providerId="ADAL" clId="{E8DDB571-5A96-D44A-A908-26AFC8E6CD8C}" dt="2022-06-29T11:35:15.861" v="735" actId="1076"/>
          <ac:picMkLst>
            <pc:docMk/>
            <pc:sldMk cId="2009770627" sldId="270"/>
            <ac:picMk id="5" creationId="{61D6F41F-4D2B-CC41-63E4-92FDC0269EBD}"/>
          </ac:picMkLst>
        </pc:picChg>
        <pc:cxnChg chg="add mod">
          <ac:chgData name="Mr E Reed" userId="3d9c7494-4d42-4307-83f3-5f85d4c0a368" providerId="ADAL" clId="{E8DDB571-5A96-D44A-A908-26AFC8E6CD8C}" dt="2022-06-29T11:09:44.217" v="145" actId="1035"/>
          <ac:cxnSpMkLst>
            <pc:docMk/>
            <pc:sldMk cId="2009770627" sldId="270"/>
            <ac:cxnSpMk id="6" creationId="{79AE9AB7-6F91-A69C-BDF0-B37A337280C5}"/>
          </ac:cxnSpMkLst>
        </pc:cxnChg>
      </pc:sldChg>
      <pc:sldChg chg="delSp del mod delAnim">
        <pc:chgData name="Mr E Reed" userId="3d9c7494-4d42-4307-83f3-5f85d4c0a368" providerId="ADAL" clId="{E8DDB571-5A96-D44A-A908-26AFC8E6CD8C}" dt="2022-06-29T11:03:31.004" v="4" actId="2696"/>
        <pc:sldMkLst>
          <pc:docMk/>
          <pc:sldMk cId="4156148437" sldId="270"/>
        </pc:sldMkLst>
        <pc:picChg chg="del">
          <ac:chgData name="Mr E Reed" userId="3d9c7494-4d42-4307-83f3-5f85d4c0a368" providerId="ADAL" clId="{E8DDB571-5A96-D44A-A908-26AFC8E6CD8C}" dt="2022-06-29T11:03:29.379" v="3" actId="478"/>
          <ac:picMkLst>
            <pc:docMk/>
            <pc:sldMk cId="4156148437" sldId="270"/>
            <ac:picMk id="6" creationId="{B8322B64-168D-56AF-8A18-FBF1E4D7995E}"/>
          </ac:picMkLst>
        </pc:picChg>
      </pc:sldChg>
      <pc:sldChg chg="addSp delSp modSp new mod modClrScheme modAnim chgLayout">
        <pc:chgData name="Mr E Reed" userId="3d9c7494-4d42-4307-83f3-5f85d4c0a368" providerId="ADAL" clId="{E8DDB571-5A96-D44A-A908-26AFC8E6CD8C}" dt="2022-06-29T14:39:15.777" v="744" actId="1582"/>
        <pc:sldMkLst>
          <pc:docMk/>
          <pc:sldMk cId="357481103" sldId="271"/>
        </pc:sldMkLst>
        <pc:spChg chg="mod ord">
          <ac:chgData name="Mr E Reed" userId="3d9c7494-4d42-4307-83f3-5f85d4c0a368" providerId="ADAL" clId="{E8DDB571-5A96-D44A-A908-26AFC8E6CD8C}" dt="2022-06-29T11:13:40.911" v="176" actId="14100"/>
          <ac:spMkLst>
            <pc:docMk/>
            <pc:sldMk cId="357481103" sldId="271"/>
            <ac:spMk id="2" creationId="{7E4C7B5F-472D-BD7B-2E44-2A9EBC60965A}"/>
          </ac:spMkLst>
        </pc:spChg>
        <pc:spChg chg="add del mod ord">
          <ac:chgData name="Mr E Reed" userId="3d9c7494-4d42-4307-83f3-5f85d4c0a368" providerId="ADAL" clId="{E8DDB571-5A96-D44A-A908-26AFC8E6CD8C}" dt="2022-06-29T11:14:58.364" v="184" actId="478"/>
          <ac:spMkLst>
            <pc:docMk/>
            <pc:sldMk cId="357481103" sldId="271"/>
            <ac:spMk id="7" creationId="{E70C675A-CB26-D8E0-FB8C-73CD7215E0D3}"/>
          </ac:spMkLst>
        </pc:spChg>
        <pc:picChg chg="add del mod">
          <ac:chgData name="Mr E Reed" userId="3d9c7494-4d42-4307-83f3-5f85d4c0a368" providerId="ADAL" clId="{E8DDB571-5A96-D44A-A908-26AFC8E6CD8C}" dt="2022-06-29T11:13:02.424" v="164" actId="478"/>
          <ac:picMkLst>
            <pc:docMk/>
            <pc:sldMk cId="357481103" sldId="271"/>
            <ac:picMk id="4" creationId="{C6AD58FF-4934-D218-88DD-CDFDC633BEC3}"/>
          </ac:picMkLst>
        </pc:picChg>
        <pc:picChg chg="add mod">
          <ac:chgData name="Mr E Reed" userId="3d9c7494-4d42-4307-83f3-5f85d4c0a368" providerId="ADAL" clId="{E8DDB571-5A96-D44A-A908-26AFC8E6CD8C}" dt="2022-06-29T11:13:37.546" v="175" actId="1076"/>
          <ac:picMkLst>
            <pc:docMk/>
            <pc:sldMk cId="357481103" sldId="271"/>
            <ac:picMk id="6" creationId="{BD72536C-AAC6-819E-B2B3-A2FD8DAB442B}"/>
          </ac:picMkLst>
        </pc:picChg>
        <pc:picChg chg="add mod">
          <ac:chgData name="Mr E Reed" userId="3d9c7494-4d42-4307-83f3-5f85d4c0a368" providerId="ADAL" clId="{E8DDB571-5A96-D44A-A908-26AFC8E6CD8C}" dt="2022-06-29T14:39:15.777" v="744" actId="1582"/>
          <ac:picMkLst>
            <pc:docMk/>
            <pc:sldMk cId="357481103" sldId="271"/>
            <ac:picMk id="8" creationId="{D665D03B-0485-7CBC-46E7-AA0975C4A9EB}"/>
          </ac:picMkLst>
        </pc:picChg>
        <pc:picChg chg="add mod">
          <ac:chgData name="Mr E Reed" userId="3d9c7494-4d42-4307-83f3-5f85d4c0a368" providerId="ADAL" clId="{E8DDB571-5A96-D44A-A908-26AFC8E6CD8C}" dt="2022-06-29T14:39:15.777" v="744" actId="1582"/>
          <ac:picMkLst>
            <pc:docMk/>
            <pc:sldMk cId="357481103" sldId="271"/>
            <ac:picMk id="9" creationId="{E96ADDCC-8137-6B20-AB94-83927AC32276}"/>
          </ac:picMkLst>
        </pc:picChg>
      </pc:sldChg>
      <pc:sldChg chg="addSp delSp modSp new mod modAnim">
        <pc:chgData name="Mr E Reed" userId="3d9c7494-4d42-4307-83f3-5f85d4c0a368" providerId="ADAL" clId="{E8DDB571-5A96-D44A-A908-26AFC8E6CD8C}" dt="2022-06-29T11:42:16.045" v="742" actId="1582"/>
        <pc:sldMkLst>
          <pc:docMk/>
          <pc:sldMk cId="209424920" sldId="272"/>
        </pc:sldMkLst>
        <pc:spChg chg="mod">
          <ac:chgData name="Mr E Reed" userId="3d9c7494-4d42-4307-83f3-5f85d4c0a368" providerId="ADAL" clId="{E8DDB571-5A96-D44A-A908-26AFC8E6CD8C}" dt="2022-06-29T11:17:31.154" v="229" actId="20577"/>
          <ac:spMkLst>
            <pc:docMk/>
            <pc:sldMk cId="209424920" sldId="272"/>
            <ac:spMk id="2" creationId="{D382AFB7-B25D-78E0-2B09-8790B07E3974}"/>
          </ac:spMkLst>
        </pc:spChg>
        <pc:spChg chg="del">
          <ac:chgData name="Mr E Reed" userId="3d9c7494-4d42-4307-83f3-5f85d4c0a368" providerId="ADAL" clId="{E8DDB571-5A96-D44A-A908-26AFC8E6CD8C}" dt="2022-06-29T11:17:32.565" v="230" actId="478"/>
          <ac:spMkLst>
            <pc:docMk/>
            <pc:sldMk cId="209424920" sldId="272"/>
            <ac:spMk id="3" creationId="{556A3F24-944C-2E5C-8011-E80A8827ECC9}"/>
          </ac:spMkLst>
        </pc:spChg>
        <pc:picChg chg="add mod">
          <ac:chgData name="Mr E Reed" userId="3d9c7494-4d42-4307-83f3-5f85d4c0a368" providerId="ADAL" clId="{E8DDB571-5A96-D44A-A908-26AFC8E6CD8C}" dt="2022-06-29T11:42:16.045" v="742" actId="1582"/>
          <ac:picMkLst>
            <pc:docMk/>
            <pc:sldMk cId="209424920" sldId="272"/>
            <ac:picMk id="4" creationId="{8F67A096-DA54-C30B-1058-C614D5C1EEED}"/>
          </ac:picMkLst>
        </pc:picChg>
        <pc:picChg chg="add mod">
          <ac:chgData name="Mr E Reed" userId="3d9c7494-4d42-4307-83f3-5f85d4c0a368" providerId="ADAL" clId="{E8DDB571-5A96-D44A-A908-26AFC8E6CD8C}" dt="2022-06-29T11:42:16.045" v="742" actId="1582"/>
          <ac:picMkLst>
            <pc:docMk/>
            <pc:sldMk cId="209424920" sldId="272"/>
            <ac:picMk id="5" creationId="{D8DEA523-9017-B267-DEF1-B579E9EE4E6F}"/>
          </ac:picMkLst>
        </pc:picChg>
        <pc:picChg chg="add mod">
          <ac:chgData name="Mr E Reed" userId="3d9c7494-4d42-4307-83f3-5f85d4c0a368" providerId="ADAL" clId="{E8DDB571-5A96-D44A-A908-26AFC8E6CD8C}" dt="2022-06-29T11:42:16.045" v="742" actId="1582"/>
          <ac:picMkLst>
            <pc:docMk/>
            <pc:sldMk cId="209424920" sldId="272"/>
            <ac:picMk id="6" creationId="{E7D152CF-D3E6-8FAE-9AC6-D89A9FBF94C6}"/>
          </ac:picMkLst>
        </pc:picChg>
      </pc:sldChg>
      <pc:sldChg chg="addSp delSp modSp new mod modAnim">
        <pc:chgData name="Mr E Reed" userId="3d9c7494-4d42-4307-83f3-5f85d4c0a368" providerId="ADAL" clId="{E8DDB571-5A96-D44A-A908-26AFC8E6CD8C}" dt="2022-06-29T11:32:55.144" v="556" actId="1076"/>
        <pc:sldMkLst>
          <pc:docMk/>
          <pc:sldMk cId="3851311114" sldId="273"/>
        </pc:sldMkLst>
        <pc:spChg chg="mod">
          <ac:chgData name="Mr E Reed" userId="3d9c7494-4d42-4307-83f3-5f85d4c0a368" providerId="ADAL" clId="{E8DDB571-5A96-D44A-A908-26AFC8E6CD8C}" dt="2022-06-29T11:31:22.392" v="554" actId="207"/>
          <ac:spMkLst>
            <pc:docMk/>
            <pc:sldMk cId="3851311114" sldId="273"/>
            <ac:spMk id="2" creationId="{834D2960-6C72-DBBB-D744-1F34DC69C6EB}"/>
          </ac:spMkLst>
        </pc:spChg>
        <pc:spChg chg="mod">
          <ac:chgData name="Mr E Reed" userId="3d9c7494-4d42-4307-83f3-5f85d4c0a368" providerId="ADAL" clId="{E8DDB571-5A96-D44A-A908-26AFC8E6CD8C}" dt="2022-06-29T11:31:17.748" v="553" actId="20577"/>
          <ac:spMkLst>
            <pc:docMk/>
            <pc:sldMk cId="3851311114" sldId="273"/>
            <ac:spMk id="3" creationId="{79336E47-DE4D-5CDC-4420-FCB5A01D48B6}"/>
          </ac:spMkLst>
        </pc:spChg>
        <pc:spChg chg="add mod">
          <ac:chgData name="Mr E Reed" userId="3d9c7494-4d42-4307-83f3-5f85d4c0a368" providerId="ADAL" clId="{E8DDB571-5A96-D44A-A908-26AFC8E6CD8C}" dt="2022-06-29T11:32:55.144" v="556" actId="1076"/>
          <ac:spMkLst>
            <pc:docMk/>
            <pc:sldMk cId="3851311114" sldId="273"/>
            <ac:spMk id="4" creationId="{E6FAE6F3-11E6-5C6C-0F75-59E218649AD0}"/>
          </ac:spMkLst>
        </pc:spChg>
        <pc:spChg chg="add mod">
          <ac:chgData name="Mr E Reed" userId="3d9c7494-4d42-4307-83f3-5f85d4c0a368" providerId="ADAL" clId="{E8DDB571-5A96-D44A-A908-26AFC8E6CD8C}" dt="2022-06-29T11:32:55.144" v="556" actId="1076"/>
          <ac:spMkLst>
            <pc:docMk/>
            <pc:sldMk cId="3851311114" sldId="273"/>
            <ac:spMk id="5" creationId="{C2D214FB-638F-4311-03B0-AC3DD0F50EC8}"/>
          </ac:spMkLst>
        </pc:spChg>
        <pc:picChg chg="add mod">
          <ac:chgData name="Mr E Reed" userId="3d9c7494-4d42-4307-83f3-5f85d4c0a368" providerId="ADAL" clId="{E8DDB571-5A96-D44A-A908-26AFC8E6CD8C}" dt="2022-06-29T11:32:55.144" v="556" actId="1076"/>
          <ac:picMkLst>
            <pc:docMk/>
            <pc:sldMk cId="3851311114" sldId="273"/>
            <ac:picMk id="6" creationId="{C72074E1-81EB-280C-2BEE-BEDB4BDB1336}"/>
          </ac:picMkLst>
        </pc:picChg>
        <pc:picChg chg="add mod">
          <ac:chgData name="Mr E Reed" userId="3d9c7494-4d42-4307-83f3-5f85d4c0a368" providerId="ADAL" clId="{E8DDB571-5A96-D44A-A908-26AFC8E6CD8C}" dt="2022-06-29T11:32:55.144" v="556" actId="1076"/>
          <ac:picMkLst>
            <pc:docMk/>
            <pc:sldMk cId="3851311114" sldId="273"/>
            <ac:picMk id="7" creationId="{3974713B-500F-5F71-09F4-7DEA335EBEAB}"/>
          </ac:picMkLst>
        </pc:picChg>
        <pc:picChg chg="add del">
          <ac:chgData name="Mr E Reed" userId="3d9c7494-4d42-4307-83f3-5f85d4c0a368" providerId="ADAL" clId="{E8DDB571-5A96-D44A-A908-26AFC8E6CD8C}" dt="2022-06-29T11:30:56.410" v="551" actId="478"/>
          <ac:picMkLst>
            <pc:docMk/>
            <pc:sldMk cId="3851311114" sldId="273"/>
            <ac:picMk id="8" creationId="{607E778E-56BA-4BBE-837A-D582B6107D29}"/>
          </ac:picMkLst>
        </pc:picChg>
      </pc:sldChg>
      <pc:sldChg chg="modSp new mod">
        <pc:chgData name="Mr E Reed" userId="3d9c7494-4d42-4307-83f3-5f85d4c0a368" providerId="ADAL" clId="{E8DDB571-5A96-D44A-A908-26AFC8E6CD8C}" dt="2022-06-29T11:30:54.976" v="550" actId="20577"/>
        <pc:sldMkLst>
          <pc:docMk/>
          <pc:sldMk cId="776853952" sldId="274"/>
        </pc:sldMkLst>
        <pc:spChg chg="mod">
          <ac:chgData name="Mr E Reed" userId="3d9c7494-4d42-4307-83f3-5f85d4c0a368" providerId="ADAL" clId="{E8DDB571-5A96-D44A-A908-26AFC8E6CD8C}" dt="2022-06-29T11:30:54.976" v="550" actId="20577"/>
          <ac:spMkLst>
            <pc:docMk/>
            <pc:sldMk cId="776853952" sldId="274"/>
            <ac:spMk id="2" creationId="{9E666CF5-F435-1961-D5D6-4427E0B002BC}"/>
          </ac:spMkLst>
        </pc:spChg>
        <pc:spChg chg="mod">
          <ac:chgData name="Mr E Reed" userId="3d9c7494-4d42-4307-83f3-5f85d4c0a368" providerId="ADAL" clId="{E8DDB571-5A96-D44A-A908-26AFC8E6CD8C}" dt="2022-06-29T11:30:41.452" v="505" actId="207"/>
          <ac:spMkLst>
            <pc:docMk/>
            <pc:sldMk cId="776853952" sldId="274"/>
            <ac:spMk id="3" creationId="{797D6363-68F0-F1CD-277F-E7A4A0771057}"/>
          </ac:spMkLst>
        </pc:spChg>
      </pc:sldChg>
      <pc:sldChg chg="addSp delSp modSp new mod modClrScheme chgLayout">
        <pc:chgData name="Mr E Reed" userId="3d9c7494-4d42-4307-83f3-5f85d4c0a368" providerId="ADAL" clId="{E8DDB571-5A96-D44A-A908-26AFC8E6CD8C}" dt="2022-06-29T11:30:07.488" v="449" actId="14100"/>
        <pc:sldMkLst>
          <pc:docMk/>
          <pc:sldMk cId="496653618" sldId="275"/>
        </pc:sldMkLst>
        <pc:spChg chg="del">
          <ac:chgData name="Mr E Reed" userId="3d9c7494-4d42-4307-83f3-5f85d4c0a368" providerId="ADAL" clId="{E8DDB571-5A96-D44A-A908-26AFC8E6CD8C}" dt="2022-06-29T11:28:47.678" v="440" actId="700"/>
          <ac:spMkLst>
            <pc:docMk/>
            <pc:sldMk cId="496653618" sldId="275"/>
            <ac:spMk id="2" creationId="{B2E5784C-1015-CE69-4076-D8225B91AD1D}"/>
          </ac:spMkLst>
        </pc:spChg>
        <pc:spChg chg="del">
          <ac:chgData name="Mr E Reed" userId="3d9c7494-4d42-4307-83f3-5f85d4c0a368" providerId="ADAL" clId="{E8DDB571-5A96-D44A-A908-26AFC8E6CD8C}" dt="2022-06-29T11:28:47.678" v="440" actId="700"/>
          <ac:spMkLst>
            <pc:docMk/>
            <pc:sldMk cId="496653618" sldId="275"/>
            <ac:spMk id="3" creationId="{C4AD9D5D-5015-BF58-E475-FB70BD9C9E19}"/>
          </ac:spMkLst>
        </pc:spChg>
        <pc:spChg chg="add del">
          <ac:chgData name="Mr E Reed" userId="3d9c7494-4d42-4307-83f3-5f85d4c0a368" providerId="ADAL" clId="{E8DDB571-5A96-D44A-A908-26AFC8E6CD8C}" dt="2022-06-29T11:29:12.399" v="444"/>
          <ac:spMkLst>
            <pc:docMk/>
            <pc:sldMk cId="496653618" sldId="275"/>
            <ac:spMk id="5" creationId="{9F8B51CD-159C-39E3-3BA4-33D445F4DFA2}"/>
          </ac:spMkLst>
        </pc:spChg>
        <pc:spChg chg="add del">
          <ac:chgData name="Mr E Reed" userId="3d9c7494-4d42-4307-83f3-5f85d4c0a368" providerId="ADAL" clId="{E8DDB571-5A96-D44A-A908-26AFC8E6CD8C}" dt="2022-06-29T11:29:16.300" v="446"/>
          <ac:spMkLst>
            <pc:docMk/>
            <pc:sldMk cId="496653618" sldId="275"/>
            <ac:spMk id="6" creationId="{B9997F40-9DE0-C6E9-E14E-8F300D5587D1}"/>
          </ac:spMkLst>
        </pc:spChg>
        <pc:picChg chg="add mod">
          <ac:chgData name="Mr E Reed" userId="3d9c7494-4d42-4307-83f3-5f85d4c0a368" providerId="ADAL" clId="{E8DDB571-5A96-D44A-A908-26AFC8E6CD8C}" dt="2022-06-29T11:28:49.940" v="442" actId="1076"/>
          <ac:picMkLst>
            <pc:docMk/>
            <pc:sldMk cId="496653618" sldId="275"/>
            <ac:picMk id="4" creationId="{9DE6EFAB-FB1D-3AF0-0310-E53DF1D9BF85}"/>
          </ac:picMkLst>
        </pc:picChg>
        <pc:picChg chg="add mod">
          <ac:chgData name="Mr E Reed" userId="3d9c7494-4d42-4307-83f3-5f85d4c0a368" providerId="ADAL" clId="{E8DDB571-5A96-D44A-A908-26AFC8E6CD8C}" dt="2022-06-29T11:30:07.488" v="449" actId="14100"/>
          <ac:picMkLst>
            <pc:docMk/>
            <pc:sldMk cId="496653618" sldId="275"/>
            <ac:picMk id="7" creationId="{BBA7C142-16BB-C08E-5F3F-67745B54D8AB}"/>
          </ac:picMkLst>
        </pc:picChg>
      </pc:sldChg>
      <pc:sldChg chg="addSp delSp modSp new mod modClrScheme chgLayout">
        <pc:chgData name="Mr E Reed" userId="3d9c7494-4d42-4307-83f3-5f85d4c0a368" providerId="ADAL" clId="{E8DDB571-5A96-D44A-A908-26AFC8E6CD8C}" dt="2022-06-29T11:38:48.895" v="737" actId="21"/>
        <pc:sldMkLst>
          <pc:docMk/>
          <pc:sldMk cId="3673332117" sldId="276"/>
        </pc:sldMkLst>
        <pc:spChg chg="add mod">
          <ac:chgData name="Mr E Reed" userId="3d9c7494-4d42-4307-83f3-5f85d4c0a368" providerId="ADAL" clId="{E8DDB571-5A96-D44A-A908-26AFC8E6CD8C}" dt="2022-06-29T11:33:10.583" v="586" actId="20577"/>
          <ac:spMkLst>
            <pc:docMk/>
            <pc:sldMk cId="3673332117" sldId="276"/>
            <ac:spMk id="2" creationId="{EE898385-E207-D0BB-C3CA-9334660D4185}"/>
          </ac:spMkLst>
        </pc:spChg>
        <pc:spChg chg="add mod">
          <ac:chgData name="Mr E Reed" userId="3d9c7494-4d42-4307-83f3-5f85d4c0a368" providerId="ADAL" clId="{E8DDB571-5A96-D44A-A908-26AFC8E6CD8C}" dt="2022-06-29T11:34:17.507" v="726" actId="20577"/>
          <ac:spMkLst>
            <pc:docMk/>
            <pc:sldMk cId="3673332117" sldId="276"/>
            <ac:spMk id="3" creationId="{6BD938F9-45C1-33FD-4CA0-5C320FF370BF}"/>
          </ac:spMkLst>
        </pc:spChg>
        <pc:picChg chg="add del mod">
          <ac:chgData name="Mr E Reed" userId="3d9c7494-4d42-4307-83f3-5f85d4c0a368" providerId="ADAL" clId="{E8DDB571-5A96-D44A-A908-26AFC8E6CD8C}" dt="2022-06-29T11:38:48.895" v="737" actId="21"/>
          <ac:picMkLst>
            <pc:docMk/>
            <pc:sldMk cId="3673332117" sldId="276"/>
            <ac:picMk id="5" creationId="{CAA71CB9-B400-DC44-94B8-57BBD38112E0}"/>
          </ac:picMkLst>
        </pc:picChg>
      </pc:sldChg>
      <pc:sldChg chg="addSp delSp modSp new mod modClrScheme chgLayout">
        <pc:chgData name="Mr E Reed" userId="3d9c7494-4d42-4307-83f3-5f85d4c0a368" providerId="ADAL" clId="{E8DDB571-5A96-D44A-A908-26AFC8E6CD8C}" dt="2022-06-29T11:34:43.584" v="730"/>
        <pc:sldMkLst>
          <pc:docMk/>
          <pc:sldMk cId="2033486141" sldId="277"/>
        </pc:sldMkLst>
        <pc:spChg chg="del">
          <ac:chgData name="Mr E Reed" userId="3d9c7494-4d42-4307-83f3-5f85d4c0a368" providerId="ADAL" clId="{E8DDB571-5A96-D44A-A908-26AFC8E6CD8C}" dt="2022-06-29T11:34:38.457" v="729" actId="700"/>
          <ac:spMkLst>
            <pc:docMk/>
            <pc:sldMk cId="2033486141" sldId="277"/>
            <ac:spMk id="2" creationId="{96378197-0E95-CD7D-0EDA-C2CB1AB04FEC}"/>
          </ac:spMkLst>
        </pc:spChg>
        <pc:spChg chg="del">
          <ac:chgData name="Mr E Reed" userId="3d9c7494-4d42-4307-83f3-5f85d4c0a368" providerId="ADAL" clId="{E8DDB571-5A96-D44A-A908-26AFC8E6CD8C}" dt="2022-06-29T11:34:38.457" v="729" actId="700"/>
          <ac:spMkLst>
            <pc:docMk/>
            <pc:sldMk cId="2033486141" sldId="277"/>
            <ac:spMk id="3" creationId="{4E7E2A8A-6162-44A8-138E-22535B0098EA}"/>
          </ac:spMkLst>
        </pc:spChg>
        <pc:picChg chg="add mod">
          <ac:chgData name="Mr E Reed" userId="3d9c7494-4d42-4307-83f3-5f85d4c0a368" providerId="ADAL" clId="{E8DDB571-5A96-D44A-A908-26AFC8E6CD8C}" dt="2022-06-29T11:34:43.584" v="730"/>
          <ac:picMkLst>
            <pc:docMk/>
            <pc:sldMk cId="2033486141" sldId="277"/>
            <ac:picMk id="5" creationId="{7780B6C2-4BF1-7D02-53B8-AE1ED08F99AD}"/>
          </ac:picMkLst>
        </pc:picChg>
      </pc:sldChg>
      <pc:sldChg chg="addSp modSp new">
        <pc:chgData name="Mr E Reed" userId="3d9c7494-4d42-4307-83f3-5f85d4c0a368" providerId="ADAL" clId="{E8DDB571-5A96-D44A-A908-26AFC8E6CD8C}" dt="2022-06-29T11:34:58.161" v="732"/>
        <pc:sldMkLst>
          <pc:docMk/>
          <pc:sldMk cId="2236894655" sldId="278"/>
        </pc:sldMkLst>
        <pc:picChg chg="add mod">
          <ac:chgData name="Mr E Reed" userId="3d9c7494-4d42-4307-83f3-5f85d4c0a368" providerId="ADAL" clId="{E8DDB571-5A96-D44A-A908-26AFC8E6CD8C}" dt="2022-06-29T11:34:58.161" v="732"/>
          <ac:picMkLst>
            <pc:docMk/>
            <pc:sldMk cId="2236894655" sldId="278"/>
            <ac:picMk id="3" creationId="{7BE81A01-8964-94DC-5444-2B7142FCC31C}"/>
          </ac:picMkLst>
        </pc:picChg>
      </pc:sldChg>
      <pc:sldChg chg="addSp modSp new">
        <pc:chgData name="Mr E Reed" userId="3d9c7494-4d42-4307-83f3-5f85d4c0a368" providerId="ADAL" clId="{E8DDB571-5A96-D44A-A908-26AFC8E6CD8C}" dt="2022-06-29T11:35:09.759" v="734"/>
        <pc:sldMkLst>
          <pc:docMk/>
          <pc:sldMk cId="3103164353" sldId="279"/>
        </pc:sldMkLst>
        <pc:picChg chg="add mod">
          <ac:chgData name="Mr E Reed" userId="3d9c7494-4d42-4307-83f3-5f85d4c0a368" providerId="ADAL" clId="{E8DDB571-5A96-D44A-A908-26AFC8E6CD8C}" dt="2022-06-29T11:35:09.759" v="734"/>
          <ac:picMkLst>
            <pc:docMk/>
            <pc:sldMk cId="3103164353" sldId="279"/>
            <ac:picMk id="3" creationId="{AF3EB225-6A5C-56EE-DD1B-EA61DA35609B}"/>
          </ac:picMkLst>
        </pc:picChg>
      </pc:sldChg>
      <pc:sldChg chg="addSp delSp modSp new mod modClrScheme chgLayout">
        <pc:chgData name="Mr E Reed" userId="3d9c7494-4d42-4307-83f3-5f85d4c0a368" providerId="ADAL" clId="{E8DDB571-5A96-D44A-A908-26AFC8E6CD8C}" dt="2022-06-29T11:38:55.060" v="740" actId="1076"/>
        <pc:sldMkLst>
          <pc:docMk/>
          <pc:sldMk cId="3695362041" sldId="280"/>
        </pc:sldMkLst>
        <pc:spChg chg="del">
          <ac:chgData name="Mr E Reed" userId="3d9c7494-4d42-4307-83f3-5f85d4c0a368" providerId="ADAL" clId="{E8DDB571-5A96-D44A-A908-26AFC8E6CD8C}" dt="2022-06-29T11:38:51.508" v="738" actId="700"/>
          <ac:spMkLst>
            <pc:docMk/>
            <pc:sldMk cId="3695362041" sldId="280"/>
            <ac:spMk id="2" creationId="{53DD14BF-0203-FFA7-3104-29D22396C6E3}"/>
          </ac:spMkLst>
        </pc:spChg>
        <pc:spChg chg="del">
          <ac:chgData name="Mr E Reed" userId="3d9c7494-4d42-4307-83f3-5f85d4c0a368" providerId="ADAL" clId="{E8DDB571-5A96-D44A-A908-26AFC8E6CD8C}" dt="2022-06-29T11:38:51.508" v="738" actId="700"/>
          <ac:spMkLst>
            <pc:docMk/>
            <pc:sldMk cId="3695362041" sldId="280"/>
            <ac:spMk id="3" creationId="{B057782E-A1DA-0B00-CD4C-5592EA974F23}"/>
          </ac:spMkLst>
        </pc:spChg>
        <pc:picChg chg="add mod">
          <ac:chgData name="Mr E Reed" userId="3d9c7494-4d42-4307-83f3-5f85d4c0a368" providerId="ADAL" clId="{E8DDB571-5A96-D44A-A908-26AFC8E6CD8C}" dt="2022-06-29T11:38:55.060" v="740" actId="1076"/>
          <ac:picMkLst>
            <pc:docMk/>
            <pc:sldMk cId="3695362041" sldId="280"/>
            <ac:picMk id="4" creationId="{A444D821-7DB0-5B60-1BEF-E8C185617EC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67369ecfe_0_5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67369ecfe_0_5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4808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67369ecfe_0_5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67369ecfe_0_5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48405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346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Montserrat"/>
              <a:buNone/>
              <a:defRPr sz="3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  <a:defRPr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Lato"/>
              <a:buChar char="■"/>
              <a:defRPr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hyperlink" Target="https://reedmusic.net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fmuir@swchs.net" TargetMode="External"/><Relationship Id="rId2" Type="http://schemas.openxmlformats.org/officeDocument/2006/relationships/hyperlink" Target="mailto:ereed@swchs.net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p3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Introducing 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Music Tech 2024</a:t>
            </a:r>
            <a:endParaRPr dirty="0"/>
          </a:p>
        </p:txBody>
      </p:sp>
      <p:pic>
        <p:nvPicPr>
          <p:cNvPr id="135" name="Google Shape;135;p13" descr="swchs music_burne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9399" y="849175"/>
            <a:ext cx="1024450" cy="10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98385-E207-D0BB-C3CA-9334660D4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C4 Producing and </a:t>
            </a:r>
            <a:r>
              <a:rPr lang="en-US" dirty="0" err="1"/>
              <a:t>analysing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D938F9-45C1-33FD-4CA0-5C320FF370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This is a picture of a recording session. Evaluate the studio techniques used.</a:t>
            </a:r>
          </a:p>
        </p:txBody>
      </p:sp>
    </p:spTree>
    <p:extLst>
      <p:ext uri="{BB962C8B-B14F-4D97-AF65-F5344CB8AC3E}">
        <p14:creationId xmlns:p14="http://schemas.microsoft.com/office/powerpoint/2010/main" val="3673332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44D821-7DB0-5B60-1BEF-E8C185617E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786" y="0"/>
            <a:ext cx="771740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3620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80B6C2-4BF1-7D02-53B8-AE1ED08F9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683" y="0"/>
            <a:ext cx="771063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486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E81A01-8964-94DC-5444-2B7142FCC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894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3EB225-6A5C-56EE-DD1B-EA61DA356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65"/>
            <a:ext cx="9144000" cy="513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164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420D407-3183-3185-84B1-8230FD420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Preparing for September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D67324-076A-2193-947B-249290D38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80314" y="1567550"/>
            <a:ext cx="1856086" cy="2911200"/>
          </a:xfrm>
        </p:spPr>
        <p:txBody>
          <a:bodyPr/>
          <a:lstStyle/>
          <a:p>
            <a:pPr marL="114300" indent="0">
              <a:buNone/>
            </a:pPr>
            <a:r>
              <a:rPr lang="en-US" dirty="0">
                <a:hlinkClick r:id="rId2"/>
              </a:rPr>
              <a:t>Click me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D6F41F-4D2B-CC41-63E4-92FDC0269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232" y="1307850"/>
            <a:ext cx="6031241" cy="302137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AE9AB7-6F91-A69C-BDF0-B37A337280C5}"/>
              </a:ext>
            </a:extLst>
          </p:cNvPr>
          <p:cNvCxnSpPr/>
          <p:nvPr/>
        </p:nvCxnSpPr>
        <p:spPr>
          <a:xfrm flipH="1">
            <a:off x="3582424" y="2077158"/>
            <a:ext cx="644236" cy="15932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9770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8AF84-27B1-884C-9880-B333561C8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teachers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5FF5E7-891A-8149-94B4-0D10A26F06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Mr E Reed </a:t>
            </a:r>
            <a:r>
              <a:rPr lang="en-US" sz="2000" dirty="0">
                <a:hlinkClick r:id="rId2"/>
              </a:rPr>
              <a:t>ereed@swchs.net</a:t>
            </a:r>
            <a:r>
              <a:rPr lang="en-US" sz="2000" dirty="0"/>
              <a:t> </a:t>
            </a:r>
          </a:p>
          <a:p>
            <a:r>
              <a:rPr lang="en-US" sz="2000" dirty="0"/>
              <a:t>Miss Muir </a:t>
            </a:r>
            <a:r>
              <a:rPr lang="en-US" sz="2000" dirty="0">
                <a:hlinkClick r:id="rId3"/>
              </a:rPr>
              <a:t>fmuir@swchs.net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67113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5" title="Chart"/>
          <p:cNvPicPr preferRelativeResize="0"/>
          <p:nvPr/>
        </p:nvPicPr>
        <p:blipFill rotWithShape="1">
          <a:blip r:embed="rId3">
            <a:alphaModFix/>
          </a:blip>
          <a:srcRect l="17570" r="15900"/>
          <a:stretch/>
        </p:blipFill>
        <p:spPr>
          <a:xfrm>
            <a:off x="1651688" y="79807"/>
            <a:ext cx="5433898" cy="48247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8382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5" title="Chart"/>
          <p:cNvPicPr preferRelativeResize="0"/>
          <p:nvPr/>
        </p:nvPicPr>
        <p:blipFill rotWithShape="1">
          <a:blip r:embed="rId3">
            <a:alphaModFix/>
          </a:blip>
          <a:srcRect l="17570" r="15900"/>
          <a:stretch/>
        </p:blipFill>
        <p:spPr>
          <a:xfrm>
            <a:off x="1651688" y="79807"/>
            <a:ext cx="5433898" cy="482474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56;p14">
            <a:extLst>
              <a:ext uri="{FF2B5EF4-FFF2-40B4-BE49-F238E27FC236}">
                <a16:creationId xmlns:a16="http://schemas.microsoft.com/office/drawing/2014/main" id="{F2499CA1-797D-433D-D9A9-86FA62CC1E73}"/>
              </a:ext>
            </a:extLst>
          </p:cNvPr>
          <p:cNvSpPr/>
          <p:nvPr/>
        </p:nvSpPr>
        <p:spPr>
          <a:xfrm>
            <a:off x="5296343" y="316218"/>
            <a:ext cx="2742557" cy="687205"/>
          </a:xfrm>
          <a:prstGeom prst="rect">
            <a:avLst/>
          </a:prstGeom>
          <a:solidFill>
            <a:srgbClr val="F9CB9C"/>
          </a:solidFill>
          <a:ln w="28575" cap="flat" cmpd="sng">
            <a:solidFill>
              <a:srgbClr val="4E8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3–3 ½ minutes</a:t>
            </a:r>
            <a:br>
              <a:rPr lang="en" dirty="0">
                <a:latin typeface="Lato"/>
                <a:ea typeface="Lato"/>
                <a:cs typeface="Lato"/>
                <a:sym typeface="Lato"/>
              </a:rPr>
            </a:br>
            <a:r>
              <a:rPr lang="en" dirty="0">
                <a:latin typeface="Lato"/>
                <a:ea typeface="Lato"/>
                <a:cs typeface="Lato"/>
                <a:sym typeface="Lato"/>
              </a:rPr>
              <a:t>Chosen from a list of 10 artists</a:t>
            </a:r>
            <a:endParaRPr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" name="Google Shape;158;p14">
            <a:extLst>
              <a:ext uri="{FF2B5EF4-FFF2-40B4-BE49-F238E27FC236}">
                <a16:creationId xmlns:a16="http://schemas.microsoft.com/office/drawing/2014/main" id="{9987F7CD-DBB1-8316-9C56-A528066FCD63}"/>
              </a:ext>
            </a:extLst>
          </p:cNvPr>
          <p:cNvSpPr/>
          <p:nvPr/>
        </p:nvSpPr>
        <p:spPr>
          <a:xfrm>
            <a:off x="5309947" y="3072746"/>
            <a:ext cx="3682267" cy="801807"/>
          </a:xfrm>
          <a:prstGeom prst="rect">
            <a:avLst/>
          </a:prstGeom>
          <a:solidFill>
            <a:srgbClr val="F9CB9C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3 minutes</a:t>
            </a: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Composing music to a video, or following a theme, or interpreting a text</a:t>
            </a:r>
            <a:endParaRPr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" name="Google Shape;145;p14">
            <a:extLst>
              <a:ext uri="{FF2B5EF4-FFF2-40B4-BE49-F238E27FC236}">
                <a16:creationId xmlns:a16="http://schemas.microsoft.com/office/drawing/2014/main" id="{34672C4E-0757-AB09-937D-B33F251D58CF}"/>
              </a:ext>
            </a:extLst>
          </p:cNvPr>
          <p:cNvSpPr/>
          <p:nvPr/>
        </p:nvSpPr>
        <p:spPr>
          <a:xfrm>
            <a:off x="3737075" y="4305056"/>
            <a:ext cx="681000" cy="384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latin typeface="Lato"/>
                <a:ea typeface="Lato"/>
                <a:cs typeface="Lato"/>
                <a:sym typeface="Lato"/>
              </a:rPr>
              <a:t>1h30m</a:t>
            </a:r>
            <a:endParaRPr sz="11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" name="Google Shape;147;p14">
            <a:extLst>
              <a:ext uri="{FF2B5EF4-FFF2-40B4-BE49-F238E27FC236}">
                <a16:creationId xmlns:a16="http://schemas.microsoft.com/office/drawing/2014/main" id="{9846647F-65E7-916D-3890-87EB945FB8AF}"/>
              </a:ext>
            </a:extLst>
          </p:cNvPr>
          <p:cNvSpPr/>
          <p:nvPr/>
        </p:nvSpPr>
        <p:spPr>
          <a:xfrm>
            <a:off x="2641315" y="3307671"/>
            <a:ext cx="2132311" cy="566882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Questions on unfamiliar recordings</a:t>
            </a:r>
            <a:endParaRPr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" name="Google Shape;148;p14">
            <a:extLst>
              <a:ext uri="{FF2B5EF4-FFF2-40B4-BE49-F238E27FC236}">
                <a16:creationId xmlns:a16="http://schemas.microsoft.com/office/drawing/2014/main" id="{E2512C9B-E00F-FA6F-44A4-0F622DFA37CF}"/>
              </a:ext>
            </a:extLst>
          </p:cNvPr>
          <p:cNvSpPr/>
          <p:nvPr/>
        </p:nvSpPr>
        <p:spPr>
          <a:xfrm>
            <a:off x="1417025" y="4208756"/>
            <a:ext cx="2132311" cy="481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2 long-answer questions</a:t>
            </a:r>
            <a:endParaRPr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" name="Google Shape;150;p14">
            <a:extLst>
              <a:ext uri="{FF2B5EF4-FFF2-40B4-BE49-F238E27FC236}">
                <a16:creationId xmlns:a16="http://schemas.microsoft.com/office/drawing/2014/main" id="{1D9BE52A-9AD8-FFDE-F498-9DE64D332FB2}"/>
              </a:ext>
            </a:extLst>
          </p:cNvPr>
          <p:cNvSpPr/>
          <p:nvPr/>
        </p:nvSpPr>
        <p:spPr>
          <a:xfrm>
            <a:off x="1340514" y="1670055"/>
            <a:ext cx="717900" cy="384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latin typeface="Lato"/>
                <a:ea typeface="Lato"/>
                <a:cs typeface="Lato"/>
                <a:sym typeface="Lato"/>
              </a:rPr>
              <a:t>2h15m</a:t>
            </a:r>
            <a:endParaRPr sz="11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" name="Google Shape;153;p14">
            <a:extLst>
              <a:ext uri="{FF2B5EF4-FFF2-40B4-BE49-F238E27FC236}">
                <a16:creationId xmlns:a16="http://schemas.microsoft.com/office/drawing/2014/main" id="{46EE1C8A-7550-6D58-16F9-9B6716A4580C}"/>
              </a:ext>
            </a:extLst>
          </p:cNvPr>
          <p:cNvSpPr/>
          <p:nvPr/>
        </p:nvSpPr>
        <p:spPr>
          <a:xfrm>
            <a:off x="2058414" y="872160"/>
            <a:ext cx="2132311" cy="742073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Manipulating performances, fixing things, adding effects...</a:t>
            </a:r>
            <a:endParaRPr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" name="Google Shape;154;p14">
            <a:extLst>
              <a:ext uri="{FF2B5EF4-FFF2-40B4-BE49-F238E27FC236}">
                <a16:creationId xmlns:a16="http://schemas.microsoft.com/office/drawing/2014/main" id="{DC50F032-EECF-B423-539C-8BBBE9ABBB8B}"/>
              </a:ext>
            </a:extLst>
          </p:cNvPr>
          <p:cNvSpPr/>
          <p:nvPr/>
        </p:nvSpPr>
        <p:spPr>
          <a:xfrm>
            <a:off x="1417025" y="2205742"/>
            <a:ext cx="2224127" cy="728427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rgbClr val="00B0F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Long-answer question on a process, effect or hardware unit</a:t>
            </a:r>
            <a:endParaRPr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390565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C7B5F-472D-BD7B-2E44-2A9EBC609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510" y="393750"/>
            <a:ext cx="4010889" cy="914100"/>
          </a:xfrm>
        </p:spPr>
        <p:txBody>
          <a:bodyPr/>
          <a:lstStyle/>
          <a:p>
            <a:r>
              <a:rPr lang="en-US" dirty="0"/>
              <a:t>C1 Recording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65D03B-0485-7CBC-46E7-AA0975C4A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30" y="942191"/>
            <a:ext cx="4160954" cy="3807559"/>
          </a:xfrm>
          <a:prstGeom prst="rect">
            <a:avLst/>
          </a:prstGeom>
          <a:ln w="38100">
            <a:solidFill>
              <a:srgbClr val="FFFF00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96ADDCC-8137-6B20-AB94-83927AC322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5407" y="1570373"/>
            <a:ext cx="6143127" cy="3529385"/>
          </a:xfrm>
          <a:prstGeom prst="rect">
            <a:avLst/>
          </a:prstGeom>
          <a:ln w="38100">
            <a:solidFill>
              <a:srgbClr val="FFFF00"/>
            </a:solidFill>
          </a:ln>
        </p:spPr>
      </p:pic>
    </p:spTree>
    <p:extLst>
      <p:ext uri="{BB962C8B-B14F-4D97-AF65-F5344CB8AC3E}">
        <p14:creationId xmlns:p14="http://schemas.microsoft.com/office/powerpoint/2010/main" val="357481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2AFB7-B25D-78E0-2B09-8790B07E3974}"/>
              </a:ext>
            </a:extLst>
          </p:cNvPr>
          <p:cNvSpPr>
            <a:spLocks noGrp="1"/>
          </p:cNvSpPr>
          <p:nvPr>
            <p:ph type="title"/>
          </p:nvPr>
        </p:nvSpPr>
        <p:spPr>
          <a:ln w="57150">
            <a:noFill/>
          </a:ln>
        </p:spPr>
        <p:txBody>
          <a:bodyPr/>
          <a:lstStyle/>
          <a:p>
            <a:r>
              <a:rPr lang="en-US" dirty="0"/>
              <a:t>C2 Composition</a:t>
            </a:r>
            <a:br>
              <a:rPr lang="en-US" dirty="0"/>
            </a:br>
            <a:r>
              <a:rPr lang="en-US" dirty="0"/>
              <a:t>2020 Briefs</a:t>
            </a:r>
          </a:p>
        </p:txBody>
      </p:sp>
      <p:pic>
        <p:nvPicPr>
          <p:cNvPr id="7" name="Picture 6" descr="A white text with black text&#10;&#10;Description automatically generated">
            <a:extLst>
              <a:ext uri="{FF2B5EF4-FFF2-40B4-BE49-F238E27FC236}">
                <a16:creationId xmlns:a16="http://schemas.microsoft.com/office/drawing/2014/main" id="{328F47B7-37C3-C626-779C-9BBAD4A49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25" y="548749"/>
            <a:ext cx="7661576" cy="2136496"/>
          </a:xfrm>
          <a:prstGeom prst="rect">
            <a:avLst/>
          </a:prstGeom>
          <a:ln w="57150">
            <a:solidFill>
              <a:srgbClr val="FFFF00"/>
            </a:solidFill>
          </a:ln>
        </p:spPr>
      </p:pic>
      <p:pic>
        <p:nvPicPr>
          <p:cNvPr id="13" name="Picture 12" descr="A satellite on a red surface&#10;&#10;Description automatically generated">
            <a:extLst>
              <a:ext uri="{FF2B5EF4-FFF2-40B4-BE49-F238E27FC236}">
                <a16:creationId xmlns:a16="http://schemas.microsoft.com/office/drawing/2014/main" id="{C742818A-C84B-40ED-6C9C-8414C80D0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7680" y="1578964"/>
            <a:ext cx="4779378" cy="2733498"/>
          </a:xfrm>
          <a:prstGeom prst="rect">
            <a:avLst/>
          </a:prstGeom>
          <a:ln w="57150">
            <a:solidFill>
              <a:srgbClr val="FFFF00"/>
            </a:solidFill>
          </a:ln>
        </p:spPr>
      </p:pic>
      <p:pic>
        <p:nvPicPr>
          <p:cNvPr id="9" name="Picture 8" descr="A text on a white background&#10;&#10;Description automatically generated">
            <a:extLst>
              <a:ext uri="{FF2B5EF4-FFF2-40B4-BE49-F238E27FC236}">
                <a16:creationId xmlns:a16="http://schemas.microsoft.com/office/drawing/2014/main" id="{5BA8B2F8-5626-6CEC-AE02-48EA57E878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1583" y="1798235"/>
            <a:ext cx="6664817" cy="2692409"/>
          </a:xfrm>
          <a:prstGeom prst="rect">
            <a:avLst/>
          </a:prstGeom>
          <a:ln w="57150">
            <a:solidFill>
              <a:srgbClr val="FFFF00"/>
            </a:solidFill>
          </a:ln>
        </p:spPr>
      </p:pic>
      <p:pic>
        <p:nvPicPr>
          <p:cNvPr id="11" name="Picture 10" descr="A white text with black text&#10;&#10;Description automatically generated">
            <a:extLst>
              <a:ext uri="{FF2B5EF4-FFF2-40B4-BE49-F238E27FC236}">
                <a16:creationId xmlns:a16="http://schemas.microsoft.com/office/drawing/2014/main" id="{A4598EA1-9972-7A5B-4AF5-D7F86E4E14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9639" y="219425"/>
            <a:ext cx="6226936" cy="2059237"/>
          </a:xfrm>
          <a:prstGeom prst="rect">
            <a:avLst/>
          </a:prstGeom>
          <a:ln w="57150">
            <a:solidFill>
              <a:srgbClr val="FFFF00"/>
            </a:solidFill>
          </a:ln>
        </p:spPr>
      </p:pic>
    </p:spTree>
    <p:extLst>
      <p:ext uri="{BB962C8B-B14F-4D97-AF65-F5344CB8AC3E}">
        <p14:creationId xmlns:p14="http://schemas.microsoft.com/office/powerpoint/2010/main" val="209424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D2960-6C72-DBBB-D744-1F34DC69C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C3 Listening and </a:t>
            </a:r>
            <a:r>
              <a:rPr lang="en-US" dirty="0" err="1"/>
              <a:t>analysing</a:t>
            </a:r>
            <a:br>
              <a:rPr lang="en-US" dirty="0"/>
            </a:br>
            <a:r>
              <a:rPr lang="en-US" dirty="0">
                <a:solidFill>
                  <a:srgbClr val="FFFF00"/>
                </a:solidFill>
              </a:rPr>
              <a:t>Let’s try!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336E47-DE4D-5CDC-4420-FCB5A01D48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567550"/>
            <a:ext cx="6478876" cy="1382384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Compare the production techniques used in Version 1 and Version 2.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6FAE6F3-11E6-5C6C-0F75-59E218649AD0}"/>
              </a:ext>
            </a:extLst>
          </p:cNvPr>
          <p:cNvSpPr txBox="1">
            <a:spLocks/>
          </p:cNvSpPr>
          <p:nvPr/>
        </p:nvSpPr>
        <p:spPr>
          <a:xfrm>
            <a:off x="2084678" y="2931338"/>
            <a:ext cx="515398" cy="556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  <a:defRPr sz="18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14300" indent="0">
              <a:buFont typeface="Lato"/>
              <a:buNone/>
            </a:pPr>
            <a:r>
              <a:rPr lang="en-US" dirty="0"/>
              <a:t>1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C2D214FB-638F-4311-03B0-AC3DD0F50EC8}"/>
              </a:ext>
            </a:extLst>
          </p:cNvPr>
          <p:cNvSpPr txBox="1">
            <a:spLocks/>
          </p:cNvSpPr>
          <p:nvPr/>
        </p:nvSpPr>
        <p:spPr>
          <a:xfrm>
            <a:off x="5018710" y="2931338"/>
            <a:ext cx="515398" cy="556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  <a:defRPr sz="18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14300" indent="0">
              <a:buFont typeface="Lato"/>
              <a:buNone/>
            </a:pPr>
            <a:r>
              <a:rPr lang="en-US" dirty="0"/>
              <a:t>2</a:t>
            </a:r>
          </a:p>
        </p:txBody>
      </p:sp>
      <p:pic>
        <p:nvPicPr>
          <p:cNvPr id="6" name="1 Pink Floyd" descr="1 Pink Floyd">
            <a:hlinkClick r:id="" action="ppaction://media"/>
            <a:extLst>
              <a:ext uri="{FF2B5EF4-FFF2-40B4-BE49-F238E27FC236}">
                <a16:creationId xmlns:a16="http://schemas.microsoft.com/office/drawing/2014/main" id="{C72074E1-81EB-280C-2BEE-BEDB4BDB13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705031" y="2803234"/>
            <a:ext cx="812800" cy="812800"/>
          </a:xfrm>
          <a:prstGeom prst="rect">
            <a:avLst/>
          </a:prstGeom>
        </p:spPr>
      </p:pic>
      <p:pic>
        <p:nvPicPr>
          <p:cNvPr id="7" name="2 Easy All-Stars" descr="2 Easy All-Stars">
            <a:hlinkClick r:id="" action="ppaction://media"/>
            <a:extLst>
              <a:ext uri="{FF2B5EF4-FFF2-40B4-BE49-F238E27FC236}">
                <a16:creationId xmlns:a16="http://schemas.microsoft.com/office/drawing/2014/main" id="{3974713B-500F-5F71-09F4-7DEA335EBEA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534108" y="280323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311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71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022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66CF5-F435-1961-D5D6-4427E0B00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and comparison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7D6363-68F0-F1CD-277F-E7A4A07710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FF00"/>
                </a:solidFill>
              </a:rPr>
              <a:t>C</a:t>
            </a:r>
            <a:r>
              <a:rPr lang="en-US" dirty="0"/>
              <a:t>apture</a:t>
            </a:r>
          </a:p>
          <a:p>
            <a:r>
              <a:rPr lang="en-US" b="1" dirty="0">
                <a:solidFill>
                  <a:srgbClr val="FFFF00"/>
                </a:solidFill>
              </a:rPr>
              <a:t>I</a:t>
            </a:r>
            <a:r>
              <a:rPr lang="en-US" dirty="0"/>
              <a:t>nstruments</a:t>
            </a:r>
          </a:p>
          <a:p>
            <a:r>
              <a:rPr lang="en-US" b="1" dirty="0">
                <a:solidFill>
                  <a:srgbClr val="FFFF00"/>
                </a:solidFill>
              </a:rPr>
              <a:t>D</a:t>
            </a:r>
            <a:r>
              <a:rPr lang="en-US" dirty="0"/>
              <a:t>ynamics</a:t>
            </a:r>
          </a:p>
          <a:p>
            <a:r>
              <a:rPr lang="en-US" b="1" dirty="0">
                <a:solidFill>
                  <a:srgbClr val="FFFF00"/>
                </a:solidFill>
              </a:rPr>
              <a:t>E</a:t>
            </a:r>
            <a:r>
              <a:rPr lang="en-US" dirty="0"/>
              <a:t>ffects</a:t>
            </a:r>
          </a:p>
          <a:p>
            <a:r>
              <a:rPr lang="en-US" b="1" dirty="0">
                <a:solidFill>
                  <a:srgbClr val="FFFF00"/>
                </a:solidFill>
              </a:rPr>
              <a:t>R</a:t>
            </a:r>
            <a:r>
              <a:rPr lang="en-US" dirty="0"/>
              <a:t>elease</a:t>
            </a:r>
          </a:p>
        </p:txBody>
      </p:sp>
    </p:spTree>
    <p:extLst>
      <p:ext uri="{BB962C8B-B14F-4D97-AF65-F5344CB8AC3E}">
        <p14:creationId xmlns:p14="http://schemas.microsoft.com/office/powerpoint/2010/main" val="776853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DE6EFAB-FB1D-3AF0-0310-E53DF1D9B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239" y="0"/>
            <a:ext cx="4698761" cy="5143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A7C142-16BB-C08E-5F3F-67745B54D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44523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653618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4b0bf10-94c8-41b9-9d75-f01dd5e60524">
      <Terms xmlns="http://schemas.microsoft.com/office/infopath/2007/PartnerControls"/>
    </lcf76f155ced4ddcb4097134ff3c332f>
    <TaxCatchAll xmlns="0e117ee8-0396-4d46-a379-f08dd852438e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9AACC1D44B1847888EC326C23D6354" ma:contentTypeVersion="18" ma:contentTypeDescription="Create a new document." ma:contentTypeScope="" ma:versionID="289e9dc8c82196f9dbd90bf3216c2c2f">
  <xsd:schema xmlns:xsd="http://www.w3.org/2001/XMLSchema" xmlns:xs="http://www.w3.org/2001/XMLSchema" xmlns:p="http://schemas.microsoft.com/office/2006/metadata/properties" xmlns:ns2="34b0bf10-94c8-41b9-9d75-f01dd5e60524" xmlns:ns3="0e117ee8-0396-4d46-a379-f08dd852438e" targetNamespace="http://schemas.microsoft.com/office/2006/metadata/properties" ma:root="true" ma:fieldsID="757a8712e29ca6d953a4c5dd8b214f02" ns2:_="" ns3:_="">
    <xsd:import namespace="34b0bf10-94c8-41b9-9d75-f01dd5e60524"/>
    <xsd:import namespace="0e117ee8-0396-4d46-a379-f08dd852438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OCR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b0bf10-94c8-41b9-9d75-f01dd5e605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751a2207-0de3-40dd-93a5-9151e504508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117ee8-0396-4d46-a379-f08dd852438e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8e71663d-024f-4827-8f98-799b994fbda5}" ma:internalName="TaxCatchAll" ma:showField="CatchAllData" ma:web="0e117ee8-0396-4d46-a379-f08dd852438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7D3182D-AEF6-48BE-BDF5-64AFA43AA33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9A41C9B-33A1-49D0-B38F-207E1DB7765F}">
  <ds:schemaRefs>
    <ds:schemaRef ds:uri="http://purl.org/dc/elements/1.1/"/>
    <ds:schemaRef ds:uri="0e117ee8-0396-4d46-a379-f08dd852438e"/>
    <ds:schemaRef ds:uri="34b0bf10-94c8-41b9-9d75-f01dd5e60524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69A45BA-5711-4777-A2C8-58F142598B4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4b0bf10-94c8-41b9-9d75-f01dd5e60524"/>
    <ds:schemaRef ds:uri="0e117ee8-0396-4d46-a379-f08dd852438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1013</TotalTime>
  <Words>138</Words>
  <Application>Microsoft Macintosh PowerPoint</Application>
  <PresentationFormat>On-screen Show (16:9)</PresentationFormat>
  <Paragraphs>30</Paragraphs>
  <Slides>15</Slides>
  <Notes>4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Lato</vt:lpstr>
      <vt:lpstr>Arial</vt:lpstr>
      <vt:lpstr>Montserrat</vt:lpstr>
      <vt:lpstr>Focus</vt:lpstr>
      <vt:lpstr>Introducing  Music Tech 2024</vt:lpstr>
      <vt:lpstr>Your teachers</vt:lpstr>
      <vt:lpstr>PowerPoint Presentation</vt:lpstr>
      <vt:lpstr>PowerPoint Presentation</vt:lpstr>
      <vt:lpstr>C1 Recording</vt:lpstr>
      <vt:lpstr>C2 Composition 2020 Briefs</vt:lpstr>
      <vt:lpstr>C3 Listening and analysing Let’s try!</vt:lpstr>
      <vt:lpstr>Analysis and comparison</vt:lpstr>
      <vt:lpstr>PowerPoint Presentation</vt:lpstr>
      <vt:lpstr>C4 Producing and analysing</vt:lpstr>
      <vt:lpstr>PowerPoint Presentation</vt:lpstr>
      <vt:lpstr>PowerPoint Presentation</vt:lpstr>
      <vt:lpstr>PowerPoint Presentation</vt:lpstr>
      <vt:lpstr>PowerPoint Presentation</vt:lpstr>
      <vt:lpstr>Preparing for September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Introducing  Music Tech 2018</dc:title>
  <cp:lastModifiedBy>Mr E Reed</cp:lastModifiedBy>
  <cp:revision>33</cp:revision>
  <dcterms:modified xsi:type="dcterms:W3CDTF">2024-07-05T09:20:14Z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0x0101000D9AACC1D44B1847888EC326C23D6354</vt:lpwstr>
  </property>
  <property fmtid="{D5CDD505-2E9C-101B-9397-08002B2CF9AE}" pid="3" name="MediaServiceImageTags">
    <vt:lpwstr/>
  </property>
</Properties>
</file>